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7" r:id="rId2"/>
    <p:sldMasterId id="2147483678" r:id="rId3"/>
  </p:sldMasterIdLst>
  <p:notesMasterIdLst>
    <p:notesMasterId r:id="rId47"/>
  </p:notesMasterIdLst>
  <p:sldIdLst>
    <p:sldId id="256" r:id="rId4"/>
    <p:sldId id="257" r:id="rId5"/>
    <p:sldId id="258" r:id="rId6"/>
    <p:sldId id="259" r:id="rId7"/>
    <p:sldId id="260" r:id="rId8"/>
    <p:sldId id="261" r:id="rId9"/>
    <p:sldId id="270" r:id="rId10"/>
    <p:sldId id="262" r:id="rId11"/>
    <p:sldId id="263" r:id="rId12"/>
    <p:sldId id="264" r:id="rId13"/>
    <p:sldId id="266" r:id="rId14"/>
    <p:sldId id="267" r:id="rId15"/>
    <p:sldId id="265" r:id="rId16"/>
    <p:sldId id="268" r:id="rId17"/>
    <p:sldId id="269" r:id="rId18"/>
    <p:sldId id="271" r:id="rId19"/>
    <p:sldId id="272" r:id="rId20"/>
    <p:sldId id="273" r:id="rId21"/>
    <p:sldId id="274" r:id="rId22"/>
    <p:sldId id="275" r:id="rId23"/>
    <p:sldId id="276" r:id="rId24"/>
    <p:sldId id="277" r:id="rId25"/>
    <p:sldId id="278" r:id="rId26"/>
    <p:sldId id="279" r:id="rId27"/>
    <p:sldId id="280" r:id="rId28"/>
    <p:sldId id="292" r:id="rId29"/>
    <p:sldId id="293" r:id="rId30"/>
    <p:sldId id="294" r:id="rId31"/>
    <p:sldId id="295" r:id="rId32"/>
    <p:sldId id="296" r:id="rId33"/>
    <p:sldId id="297" r:id="rId34"/>
    <p:sldId id="298" r:id="rId35"/>
    <p:sldId id="299" r:id="rId36"/>
    <p:sldId id="300" r:id="rId37"/>
    <p:sldId id="301" r:id="rId38"/>
    <p:sldId id="284" r:id="rId39"/>
    <p:sldId id="285" r:id="rId40"/>
    <p:sldId id="286" r:id="rId41"/>
    <p:sldId id="287" r:id="rId42"/>
    <p:sldId id="288" r:id="rId43"/>
    <p:sldId id="289" r:id="rId44"/>
    <p:sldId id="290" r:id="rId45"/>
    <p:sldId id="291" r:id="rId46"/>
  </p:sldIdLst>
  <p:sldSz cx="12192000" cy="6858000"/>
  <p:notesSz cx="9601200" cy="7315200"/>
  <p:embeddedFontLst>
    <p:embeddedFont>
      <p:font typeface="Calibri" panose="020F0502020204030204" pitchFamily="34" charset="0"/>
      <p:regular r:id="rId48"/>
      <p:bold r:id="rId49"/>
      <p:italic r:id="rId50"/>
      <p:boldItalic r:id="rId51"/>
    </p:embeddedFont>
    <p:embeddedFont>
      <p:font typeface="Helvetica Neue" panose="020B0604020202020204" charset="0"/>
      <p:regular r:id="rId52"/>
      <p:bold r:id="rId53"/>
      <p:italic r:id="rId54"/>
      <p:boldItalic r:id="rId55"/>
    </p:embeddedFont>
    <p:embeddedFont>
      <p:font typeface="Tahoma" panose="020B0604030504040204" pitchFamily="34" charset="0"/>
      <p:regular r:id="rId56"/>
      <p:bold r:id="rId57"/>
    </p:embeddedFont>
    <p:embeddedFont>
      <p:font typeface="Verdana" panose="020B0604030504040204" pitchFamily="34" charset="0"/>
      <p:regular r:id="rId58"/>
      <p:bold r:id="rId59"/>
      <p:italic r:id="rId60"/>
      <p:boldItalic r:id="rId6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2" roundtripDataSignature="AMtx7miS4a1mzZhyH6b92zocsqX8c3OtQ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BE356F3-4030-4630-B2C5-E149AC3D3C86}">
  <a:tblStyle styleId="{7BE356F3-4030-4630-B2C5-E149AC3D3C86}"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7" d="100"/>
          <a:sy n="67" d="100"/>
        </p:scale>
        <p:origin x="834" y="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font" Target="fonts/font8.fntdata"/><Relationship Id="rId63"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6.fntdata"/><Relationship Id="rId58" Type="http://schemas.openxmlformats.org/officeDocument/2006/relationships/font" Target="fonts/font11.fntdata"/><Relationship Id="rId66"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font" Target="fonts/font14.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font" Target="fonts/font4.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12.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7.fntdata"/><Relationship Id="rId62"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4160520" cy="367030"/>
          </a:xfrm>
          <a:prstGeom prst="rect">
            <a:avLst/>
          </a:prstGeom>
          <a:noFill/>
          <a:ln>
            <a:noFill/>
          </a:ln>
        </p:spPr>
        <p:txBody>
          <a:bodyPr spcFirstLastPara="1" wrap="square" lIns="96645" tIns="48309" rIns="96645" bIns="48309" anchor="t" anchorCtr="0">
            <a:noAutofit/>
          </a:bodyPr>
          <a:lstStyle>
            <a:lvl1pPr marR="0" lvl="0" algn="l"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5438458" y="0"/>
            <a:ext cx="4160520" cy="367030"/>
          </a:xfrm>
          <a:prstGeom prst="rect">
            <a:avLst/>
          </a:prstGeom>
          <a:noFill/>
          <a:ln>
            <a:noFill/>
          </a:ln>
        </p:spPr>
        <p:txBody>
          <a:bodyPr spcFirstLastPara="1" wrap="square" lIns="96645" tIns="48309" rIns="96645" bIns="48309" anchor="t" anchorCtr="0">
            <a:noAutofit/>
          </a:bodyPr>
          <a:lstStyle>
            <a:lvl1pPr marR="0" lvl="0" algn="r"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960120" y="3520440"/>
            <a:ext cx="7680960" cy="2880360"/>
          </a:xfrm>
          <a:prstGeom prst="rect">
            <a:avLst/>
          </a:prstGeom>
          <a:noFill/>
          <a:ln>
            <a:noFill/>
          </a:ln>
        </p:spPr>
        <p:txBody>
          <a:bodyPr spcFirstLastPara="1" wrap="square" lIns="96645" tIns="48309" rIns="96645" bIns="48309"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948171"/>
            <a:ext cx="4160520" cy="367029"/>
          </a:xfrm>
          <a:prstGeom prst="rect">
            <a:avLst/>
          </a:prstGeom>
          <a:noFill/>
          <a:ln>
            <a:noFill/>
          </a:ln>
        </p:spPr>
        <p:txBody>
          <a:bodyPr spcFirstLastPara="1" wrap="square" lIns="96645" tIns="48309" rIns="96645" bIns="48309" anchor="b" anchorCtr="0">
            <a:noAutofit/>
          </a:bodyPr>
          <a:lstStyle>
            <a:lvl1pPr marR="0" lvl="0" algn="l"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5438458" y="6948171"/>
            <a:ext cx="4160520" cy="367029"/>
          </a:xfrm>
          <a:prstGeom prst="rect">
            <a:avLst/>
          </a:prstGeom>
          <a:noFill/>
          <a:ln>
            <a:noFill/>
          </a:ln>
        </p:spPr>
        <p:txBody>
          <a:bodyPr spcFirstLastPara="1" wrap="square" lIns="96645" tIns="48309" rIns="96645" bIns="48309" anchor="b" anchorCtr="0">
            <a:noAutofit/>
          </a:bodyPr>
          <a:lstStyle/>
          <a:p>
            <a:pPr algn="r"/>
            <a:fld id="{00000000-1234-1234-1234-123412341234}" type="slidenum">
              <a:rPr lang="es-MX" sz="1300" smtClean="0">
                <a:solidFill>
                  <a:schemeClr val="dk1"/>
                </a:solidFill>
                <a:latin typeface="Calibri"/>
                <a:ea typeface="Calibri"/>
                <a:cs typeface="Calibri"/>
                <a:sym typeface="Calibri"/>
              </a:rPr>
              <a:pPr algn="r"/>
              <a:t>‹Nº›</a:t>
            </a:fld>
            <a:endParaRPr lang="es-MX" sz="130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1:notes"/>
          <p:cNvSpPr txBox="1">
            <a:spLocks noGrp="1"/>
          </p:cNvSpPr>
          <p:nvPr>
            <p:ph type="body" idx="1"/>
          </p:nvPr>
        </p:nvSpPr>
        <p:spPr>
          <a:xfrm>
            <a:off x="960120" y="3474720"/>
            <a:ext cx="7680960" cy="3291840"/>
          </a:xfrm>
          <a:prstGeom prst="rect">
            <a:avLst/>
          </a:prstGeom>
          <a:noFill/>
          <a:ln>
            <a:noFill/>
          </a:ln>
        </p:spPr>
        <p:txBody>
          <a:bodyPr spcFirstLastPara="1" wrap="square" lIns="96645" tIns="96645" rIns="96645" bIns="96645" anchor="t" anchorCtr="0">
            <a:noAutofit/>
          </a:bodyPr>
          <a:lstStyle/>
          <a:p>
            <a:pPr marL="0" indent="0"/>
            <a:endParaRPr sz="1300"/>
          </a:p>
        </p:txBody>
      </p:sp>
      <p:sp>
        <p:nvSpPr>
          <p:cNvPr id="321" name="Google Shape;321;p1:notes"/>
          <p:cNvSpPr>
            <a:spLocks noGrp="1" noRot="1" noChangeAspect="1"/>
          </p:cNvSpPr>
          <p:nvPr>
            <p:ph type="sldImg" idx="2"/>
          </p:nvPr>
        </p:nvSpPr>
        <p:spPr>
          <a:xfrm>
            <a:off x="2362200" y="549275"/>
            <a:ext cx="4876800" cy="27432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8:notes"/>
          <p:cNvSpPr txBox="1">
            <a:spLocks noGrp="1"/>
          </p:cNvSpPr>
          <p:nvPr>
            <p:ph type="body" idx="1"/>
          </p:nvPr>
        </p:nvSpPr>
        <p:spPr>
          <a:xfrm>
            <a:off x="960120" y="3474720"/>
            <a:ext cx="7680960" cy="3291840"/>
          </a:xfrm>
          <a:prstGeom prst="rect">
            <a:avLst/>
          </a:prstGeom>
          <a:noFill/>
          <a:ln>
            <a:noFill/>
          </a:ln>
        </p:spPr>
        <p:txBody>
          <a:bodyPr spcFirstLastPara="1" wrap="square" lIns="96645" tIns="96645" rIns="96645" bIns="96645" anchor="t" anchorCtr="0">
            <a:noAutofit/>
          </a:bodyPr>
          <a:lstStyle/>
          <a:p>
            <a:pPr marL="0" indent="0"/>
            <a:endParaRPr sz="1300"/>
          </a:p>
        </p:txBody>
      </p:sp>
      <p:sp>
        <p:nvSpPr>
          <p:cNvPr id="400" name="Google Shape;400;p8:notes"/>
          <p:cNvSpPr>
            <a:spLocks noGrp="1" noRot="1" noChangeAspect="1"/>
          </p:cNvSpPr>
          <p:nvPr>
            <p:ph type="sldImg" idx="2"/>
          </p:nvPr>
        </p:nvSpPr>
        <p:spPr>
          <a:xfrm>
            <a:off x="2362200" y="549275"/>
            <a:ext cx="4876800" cy="27432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p10:notes"/>
          <p:cNvSpPr txBox="1">
            <a:spLocks noGrp="1"/>
          </p:cNvSpPr>
          <p:nvPr>
            <p:ph type="body" idx="1"/>
          </p:nvPr>
        </p:nvSpPr>
        <p:spPr>
          <a:xfrm>
            <a:off x="960120" y="3520440"/>
            <a:ext cx="7680960" cy="2880360"/>
          </a:xfrm>
          <a:prstGeom prst="rect">
            <a:avLst/>
          </a:prstGeom>
          <a:noFill/>
          <a:ln>
            <a:noFill/>
          </a:ln>
        </p:spPr>
        <p:txBody>
          <a:bodyPr spcFirstLastPara="1" wrap="square" lIns="96645" tIns="48309" rIns="96645" bIns="48309" anchor="t" anchorCtr="0">
            <a:noAutofit/>
          </a:bodyPr>
          <a:lstStyle/>
          <a:p>
            <a:pPr marL="0" indent="0"/>
            <a:endParaRPr sz="1300"/>
          </a:p>
        </p:txBody>
      </p:sp>
      <p:sp>
        <p:nvSpPr>
          <p:cNvPr id="422" name="Google Shape;422;p10: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p11:notes"/>
          <p:cNvSpPr txBox="1">
            <a:spLocks noGrp="1"/>
          </p:cNvSpPr>
          <p:nvPr>
            <p:ph type="body" idx="1"/>
          </p:nvPr>
        </p:nvSpPr>
        <p:spPr>
          <a:xfrm>
            <a:off x="960120" y="3520440"/>
            <a:ext cx="7680960" cy="2880360"/>
          </a:xfrm>
          <a:prstGeom prst="rect">
            <a:avLst/>
          </a:prstGeom>
          <a:noFill/>
          <a:ln>
            <a:noFill/>
          </a:ln>
        </p:spPr>
        <p:txBody>
          <a:bodyPr spcFirstLastPara="1" wrap="square" lIns="96645" tIns="48309" rIns="96645" bIns="48309" anchor="t" anchorCtr="0">
            <a:noAutofit/>
          </a:bodyPr>
          <a:lstStyle/>
          <a:p>
            <a:pPr marL="0" indent="0"/>
            <a:endParaRPr sz="1300"/>
          </a:p>
        </p:txBody>
      </p:sp>
      <p:sp>
        <p:nvSpPr>
          <p:cNvPr id="432" name="Google Shape;432;p11: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9:notes"/>
          <p:cNvSpPr txBox="1">
            <a:spLocks noGrp="1"/>
          </p:cNvSpPr>
          <p:nvPr>
            <p:ph type="body" idx="1"/>
          </p:nvPr>
        </p:nvSpPr>
        <p:spPr>
          <a:xfrm>
            <a:off x="960120" y="3474720"/>
            <a:ext cx="7680960" cy="3291840"/>
          </a:xfrm>
          <a:prstGeom prst="rect">
            <a:avLst/>
          </a:prstGeom>
          <a:noFill/>
          <a:ln>
            <a:noFill/>
          </a:ln>
        </p:spPr>
        <p:txBody>
          <a:bodyPr spcFirstLastPara="1" wrap="square" lIns="96645" tIns="96645" rIns="96645" bIns="96645" anchor="t" anchorCtr="0">
            <a:noAutofit/>
          </a:bodyPr>
          <a:lstStyle/>
          <a:p>
            <a:pPr marL="0" indent="0"/>
            <a:endParaRPr sz="1300"/>
          </a:p>
        </p:txBody>
      </p:sp>
      <p:sp>
        <p:nvSpPr>
          <p:cNvPr id="411" name="Google Shape;411;p9:notes"/>
          <p:cNvSpPr>
            <a:spLocks noGrp="1" noRot="1" noChangeAspect="1"/>
          </p:cNvSpPr>
          <p:nvPr>
            <p:ph type="sldImg" idx="2"/>
          </p:nvPr>
        </p:nvSpPr>
        <p:spPr>
          <a:xfrm>
            <a:off x="2362200" y="549275"/>
            <a:ext cx="4876800" cy="27432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3a8154fe6ae_0_98:notes"/>
          <p:cNvSpPr txBox="1">
            <a:spLocks noGrp="1"/>
          </p:cNvSpPr>
          <p:nvPr>
            <p:ph type="body" idx="1"/>
          </p:nvPr>
        </p:nvSpPr>
        <p:spPr>
          <a:xfrm>
            <a:off x="951230" y="3773171"/>
            <a:ext cx="7614180" cy="3573840"/>
          </a:xfrm>
          <a:prstGeom prst="rect">
            <a:avLst/>
          </a:prstGeom>
          <a:noFill/>
          <a:ln>
            <a:noFill/>
          </a:ln>
        </p:spPr>
        <p:txBody>
          <a:bodyPr spcFirstLastPara="1" wrap="square" lIns="96645" tIns="96645" rIns="96645" bIns="96645" anchor="t" anchorCtr="0">
            <a:noAutofit/>
          </a:bodyPr>
          <a:lstStyle/>
          <a:p>
            <a:pPr marL="0" indent="0"/>
            <a:endParaRPr>
              <a:latin typeface="Arial"/>
              <a:ea typeface="Arial"/>
              <a:cs typeface="Arial"/>
              <a:sym typeface="Arial"/>
            </a:endParaRPr>
          </a:p>
        </p:txBody>
      </p:sp>
      <p:sp>
        <p:nvSpPr>
          <p:cNvPr id="442" name="Google Shape;442;g3a8154fe6ae_0_98:notes"/>
          <p:cNvSpPr>
            <a:spLocks noGrp="1" noRot="1" noChangeAspect="1"/>
          </p:cNvSpPr>
          <p:nvPr>
            <p:ph type="sldImg" idx="2"/>
          </p:nvPr>
        </p:nvSpPr>
        <p:spPr>
          <a:xfrm>
            <a:off x="2111375" y="595313"/>
            <a:ext cx="5295900" cy="2978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3a8154fe6ae_0_18:notes"/>
          <p:cNvSpPr txBox="1">
            <a:spLocks noGrp="1"/>
          </p:cNvSpPr>
          <p:nvPr>
            <p:ph type="body" idx="1"/>
          </p:nvPr>
        </p:nvSpPr>
        <p:spPr>
          <a:xfrm>
            <a:off x="951230" y="3773171"/>
            <a:ext cx="7614180" cy="3573840"/>
          </a:xfrm>
          <a:prstGeom prst="rect">
            <a:avLst/>
          </a:prstGeom>
          <a:noFill/>
          <a:ln>
            <a:noFill/>
          </a:ln>
        </p:spPr>
        <p:txBody>
          <a:bodyPr spcFirstLastPara="1" wrap="square" lIns="96645" tIns="96645" rIns="96645" bIns="96645" anchor="t" anchorCtr="0">
            <a:noAutofit/>
          </a:bodyPr>
          <a:lstStyle/>
          <a:p>
            <a:pPr marL="0" indent="0"/>
            <a:endParaRPr>
              <a:latin typeface="Arial"/>
              <a:ea typeface="Arial"/>
              <a:cs typeface="Arial"/>
              <a:sym typeface="Arial"/>
            </a:endParaRPr>
          </a:p>
        </p:txBody>
      </p:sp>
      <p:sp>
        <p:nvSpPr>
          <p:cNvPr id="454" name="Google Shape;454;g3a8154fe6ae_0_18:notes"/>
          <p:cNvSpPr>
            <a:spLocks noGrp="1" noRot="1" noChangeAspect="1"/>
          </p:cNvSpPr>
          <p:nvPr>
            <p:ph type="sldImg" idx="2"/>
          </p:nvPr>
        </p:nvSpPr>
        <p:spPr>
          <a:xfrm>
            <a:off x="2111375" y="595313"/>
            <a:ext cx="5295900" cy="2978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3a8d2e8af20_1_58:notes"/>
          <p:cNvSpPr txBox="1">
            <a:spLocks noGrp="1"/>
          </p:cNvSpPr>
          <p:nvPr>
            <p:ph type="body" idx="1"/>
          </p:nvPr>
        </p:nvSpPr>
        <p:spPr>
          <a:xfrm>
            <a:off x="951230" y="3773171"/>
            <a:ext cx="7614180" cy="3573840"/>
          </a:xfrm>
          <a:prstGeom prst="rect">
            <a:avLst/>
          </a:prstGeom>
          <a:noFill/>
          <a:ln>
            <a:noFill/>
          </a:ln>
        </p:spPr>
        <p:txBody>
          <a:bodyPr spcFirstLastPara="1" wrap="square" lIns="96645" tIns="96645" rIns="96645" bIns="96645" anchor="t" anchorCtr="0">
            <a:noAutofit/>
          </a:bodyPr>
          <a:lstStyle/>
          <a:p>
            <a:pPr marL="0" indent="0"/>
            <a:endParaRPr>
              <a:latin typeface="Arial"/>
              <a:ea typeface="Arial"/>
              <a:cs typeface="Arial"/>
              <a:sym typeface="Arial"/>
            </a:endParaRPr>
          </a:p>
        </p:txBody>
      </p:sp>
      <p:sp>
        <p:nvSpPr>
          <p:cNvPr id="474" name="Google Shape;474;g3a8d2e8af20_1_58:notes"/>
          <p:cNvSpPr>
            <a:spLocks noGrp="1" noRot="1" noChangeAspect="1"/>
          </p:cNvSpPr>
          <p:nvPr>
            <p:ph type="sldImg" idx="2"/>
          </p:nvPr>
        </p:nvSpPr>
        <p:spPr>
          <a:xfrm>
            <a:off x="2111375" y="595313"/>
            <a:ext cx="5295900" cy="2978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3a8d2e8af20_1_49:notes"/>
          <p:cNvSpPr txBox="1">
            <a:spLocks noGrp="1"/>
          </p:cNvSpPr>
          <p:nvPr>
            <p:ph type="body" idx="1"/>
          </p:nvPr>
        </p:nvSpPr>
        <p:spPr>
          <a:xfrm>
            <a:off x="951230" y="3773171"/>
            <a:ext cx="7614180" cy="3573840"/>
          </a:xfrm>
          <a:prstGeom prst="rect">
            <a:avLst/>
          </a:prstGeom>
          <a:noFill/>
          <a:ln>
            <a:noFill/>
          </a:ln>
        </p:spPr>
        <p:txBody>
          <a:bodyPr spcFirstLastPara="1" wrap="square" lIns="96645" tIns="96645" rIns="96645" bIns="96645" anchor="t" anchorCtr="0">
            <a:noAutofit/>
          </a:bodyPr>
          <a:lstStyle/>
          <a:p>
            <a:pPr marL="0" indent="0"/>
            <a:endParaRPr>
              <a:latin typeface="Arial"/>
              <a:ea typeface="Arial"/>
              <a:cs typeface="Arial"/>
              <a:sym typeface="Arial"/>
            </a:endParaRPr>
          </a:p>
        </p:txBody>
      </p:sp>
      <p:sp>
        <p:nvSpPr>
          <p:cNvPr id="484" name="Google Shape;484;g3a8d2e8af20_1_49:notes"/>
          <p:cNvSpPr>
            <a:spLocks noGrp="1" noRot="1" noChangeAspect="1"/>
          </p:cNvSpPr>
          <p:nvPr>
            <p:ph type="sldImg" idx="2"/>
          </p:nvPr>
        </p:nvSpPr>
        <p:spPr>
          <a:xfrm>
            <a:off x="2111375" y="595313"/>
            <a:ext cx="5295900" cy="2978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3a8d2e8af20_1_40:notes"/>
          <p:cNvSpPr txBox="1">
            <a:spLocks noGrp="1"/>
          </p:cNvSpPr>
          <p:nvPr>
            <p:ph type="body" idx="1"/>
          </p:nvPr>
        </p:nvSpPr>
        <p:spPr>
          <a:xfrm>
            <a:off x="951230" y="3773171"/>
            <a:ext cx="7614180" cy="3573840"/>
          </a:xfrm>
          <a:prstGeom prst="rect">
            <a:avLst/>
          </a:prstGeom>
          <a:noFill/>
          <a:ln>
            <a:noFill/>
          </a:ln>
        </p:spPr>
        <p:txBody>
          <a:bodyPr spcFirstLastPara="1" wrap="square" lIns="96645" tIns="96645" rIns="96645" bIns="96645" anchor="t" anchorCtr="0">
            <a:noAutofit/>
          </a:bodyPr>
          <a:lstStyle/>
          <a:p>
            <a:pPr marL="0" indent="0"/>
            <a:endParaRPr>
              <a:latin typeface="Arial"/>
              <a:ea typeface="Arial"/>
              <a:cs typeface="Arial"/>
              <a:sym typeface="Arial"/>
            </a:endParaRPr>
          </a:p>
        </p:txBody>
      </p:sp>
      <p:sp>
        <p:nvSpPr>
          <p:cNvPr id="494" name="Google Shape;494;g3a8d2e8af20_1_40:notes"/>
          <p:cNvSpPr>
            <a:spLocks noGrp="1" noRot="1" noChangeAspect="1"/>
          </p:cNvSpPr>
          <p:nvPr>
            <p:ph type="sldImg" idx="2"/>
          </p:nvPr>
        </p:nvSpPr>
        <p:spPr>
          <a:xfrm>
            <a:off x="2111375" y="595313"/>
            <a:ext cx="5295900" cy="2978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3a8fe3d1883_0_0:notes"/>
          <p:cNvSpPr txBox="1">
            <a:spLocks noGrp="1"/>
          </p:cNvSpPr>
          <p:nvPr>
            <p:ph type="body" idx="1"/>
          </p:nvPr>
        </p:nvSpPr>
        <p:spPr>
          <a:xfrm>
            <a:off x="951230" y="3773171"/>
            <a:ext cx="7614180" cy="3573840"/>
          </a:xfrm>
          <a:prstGeom prst="rect">
            <a:avLst/>
          </a:prstGeom>
          <a:noFill/>
          <a:ln>
            <a:noFill/>
          </a:ln>
        </p:spPr>
        <p:txBody>
          <a:bodyPr spcFirstLastPara="1" wrap="square" lIns="96645" tIns="96645" rIns="96645" bIns="96645" anchor="t" anchorCtr="0">
            <a:noAutofit/>
          </a:bodyPr>
          <a:lstStyle/>
          <a:p>
            <a:pPr marL="0" indent="0"/>
            <a:endParaRPr>
              <a:latin typeface="Arial"/>
              <a:ea typeface="Arial"/>
              <a:cs typeface="Arial"/>
              <a:sym typeface="Arial"/>
            </a:endParaRPr>
          </a:p>
        </p:txBody>
      </p:sp>
      <p:sp>
        <p:nvSpPr>
          <p:cNvPr id="504" name="Google Shape;504;g3a8fe3d1883_0_0:notes"/>
          <p:cNvSpPr>
            <a:spLocks noGrp="1" noRot="1" noChangeAspect="1"/>
          </p:cNvSpPr>
          <p:nvPr>
            <p:ph type="sldImg" idx="2"/>
          </p:nvPr>
        </p:nvSpPr>
        <p:spPr>
          <a:xfrm>
            <a:off x="2111375" y="595313"/>
            <a:ext cx="5295900" cy="2978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3a8154fe6ae_0_0:notes"/>
          <p:cNvSpPr txBox="1">
            <a:spLocks noGrp="1"/>
          </p:cNvSpPr>
          <p:nvPr>
            <p:ph type="body" idx="1"/>
          </p:nvPr>
        </p:nvSpPr>
        <p:spPr>
          <a:xfrm>
            <a:off x="960120" y="3474720"/>
            <a:ext cx="7680960" cy="3291840"/>
          </a:xfrm>
          <a:prstGeom prst="rect">
            <a:avLst/>
          </a:prstGeom>
          <a:noFill/>
          <a:ln>
            <a:noFill/>
          </a:ln>
        </p:spPr>
        <p:txBody>
          <a:bodyPr spcFirstLastPara="1" wrap="square" lIns="96645" tIns="96645" rIns="96645" bIns="96645" anchor="t" anchorCtr="0">
            <a:noAutofit/>
          </a:bodyPr>
          <a:lstStyle/>
          <a:p>
            <a:pPr marL="0" indent="0"/>
            <a:endParaRPr sz="1300"/>
          </a:p>
        </p:txBody>
      </p:sp>
      <p:sp>
        <p:nvSpPr>
          <p:cNvPr id="329" name="Google Shape;329;g3a8154fe6ae_0_0:notes"/>
          <p:cNvSpPr>
            <a:spLocks noGrp="1" noRot="1" noChangeAspect="1"/>
          </p:cNvSpPr>
          <p:nvPr>
            <p:ph type="sldImg" idx="2"/>
          </p:nvPr>
        </p:nvSpPr>
        <p:spPr>
          <a:xfrm>
            <a:off x="2362200" y="549275"/>
            <a:ext cx="4876800" cy="27432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3a8154fe6ae_0_28:notes"/>
          <p:cNvSpPr txBox="1">
            <a:spLocks noGrp="1"/>
          </p:cNvSpPr>
          <p:nvPr>
            <p:ph type="body" idx="1"/>
          </p:nvPr>
        </p:nvSpPr>
        <p:spPr>
          <a:xfrm>
            <a:off x="960120" y="3474720"/>
            <a:ext cx="7680960" cy="3291840"/>
          </a:xfrm>
          <a:prstGeom prst="rect">
            <a:avLst/>
          </a:prstGeom>
          <a:noFill/>
          <a:ln>
            <a:noFill/>
          </a:ln>
        </p:spPr>
        <p:txBody>
          <a:bodyPr spcFirstLastPara="1" wrap="square" lIns="96645" tIns="96645" rIns="96645" bIns="96645" anchor="t" anchorCtr="0">
            <a:noAutofit/>
          </a:bodyPr>
          <a:lstStyle/>
          <a:p>
            <a:pPr marL="0" indent="0"/>
            <a:endParaRPr sz="1300"/>
          </a:p>
        </p:txBody>
      </p:sp>
      <p:sp>
        <p:nvSpPr>
          <p:cNvPr id="516" name="Google Shape;516;g3a8154fe6ae_0_28:notes"/>
          <p:cNvSpPr>
            <a:spLocks noGrp="1" noRot="1" noChangeAspect="1"/>
          </p:cNvSpPr>
          <p:nvPr>
            <p:ph type="sldImg" idx="2"/>
          </p:nvPr>
        </p:nvSpPr>
        <p:spPr>
          <a:xfrm>
            <a:off x="2362200" y="549275"/>
            <a:ext cx="4876800" cy="27432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3a84a90c878_0_6:notes"/>
          <p:cNvSpPr txBox="1">
            <a:spLocks noGrp="1"/>
          </p:cNvSpPr>
          <p:nvPr>
            <p:ph type="body" idx="1"/>
          </p:nvPr>
        </p:nvSpPr>
        <p:spPr>
          <a:xfrm>
            <a:off x="951230" y="3773171"/>
            <a:ext cx="7614180" cy="3573840"/>
          </a:xfrm>
          <a:prstGeom prst="rect">
            <a:avLst/>
          </a:prstGeom>
          <a:noFill/>
          <a:ln>
            <a:noFill/>
          </a:ln>
        </p:spPr>
        <p:txBody>
          <a:bodyPr spcFirstLastPara="1" wrap="square" lIns="96645" tIns="96645" rIns="96645" bIns="96645" anchor="t" anchorCtr="0">
            <a:noAutofit/>
          </a:bodyPr>
          <a:lstStyle/>
          <a:p>
            <a:pPr marL="0" indent="0"/>
            <a:endParaRPr>
              <a:latin typeface="Arial"/>
              <a:ea typeface="Arial"/>
              <a:cs typeface="Arial"/>
              <a:sym typeface="Arial"/>
            </a:endParaRPr>
          </a:p>
        </p:txBody>
      </p:sp>
      <p:sp>
        <p:nvSpPr>
          <p:cNvPr id="523" name="Google Shape;523;g3a84a90c878_0_6:notes"/>
          <p:cNvSpPr>
            <a:spLocks noGrp="1" noRot="1" noChangeAspect="1"/>
          </p:cNvSpPr>
          <p:nvPr>
            <p:ph type="sldImg" idx="2"/>
          </p:nvPr>
        </p:nvSpPr>
        <p:spPr>
          <a:xfrm>
            <a:off x="2111375" y="595313"/>
            <a:ext cx="5295900" cy="2978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3a84a90c878_0_15:notes"/>
          <p:cNvSpPr txBox="1">
            <a:spLocks noGrp="1"/>
          </p:cNvSpPr>
          <p:nvPr>
            <p:ph type="body" idx="1"/>
          </p:nvPr>
        </p:nvSpPr>
        <p:spPr>
          <a:xfrm>
            <a:off x="951230" y="3773171"/>
            <a:ext cx="7614180" cy="3573840"/>
          </a:xfrm>
          <a:prstGeom prst="rect">
            <a:avLst/>
          </a:prstGeom>
          <a:noFill/>
          <a:ln>
            <a:noFill/>
          </a:ln>
        </p:spPr>
        <p:txBody>
          <a:bodyPr spcFirstLastPara="1" wrap="square" lIns="96645" tIns="96645" rIns="96645" bIns="96645" anchor="t" anchorCtr="0">
            <a:noAutofit/>
          </a:bodyPr>
          <a:lstStyle/>
          <a:p>
            <a:pPr marL="0" indent="0"/>
            <a:endParaRPr>
              <a:latin typeface="Arial"/>
              <a:ea typeface="Arial"/>
              <a:cs typeface="Arial"/>
              <a:sym typeface="Arial"/>
            </a:endParaRPr>
          </a:p>
        </p:txBody>
      </p:sp>
      <p:sp>
        <p:nvSpPr>
          <p:cNvPr id="533" name="Google Shape;533;g3a84a90c878_0_15:notes"/>
          <p:cNvSpPr>
            <a:spLocks noGrp="1" noRot="1" noChangeAspect="1"/>
          </p:cNvSpPr>
          <p:nvPr>
            <p:ph type="sldImg" idx="2"/>
          </p:nvPr>
        </p:nvSpPr>
        <p:spPr>
          <a:xfrm>
            <a:off x="2111375" y="595313"/>
            <a:ext cx="5295900" cy="2978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3a8d2e8af20_1_14:notes"/>
          <p:cNvSpPr txBox="1">
            <a:spLocks noGrp="1"/>
          </p:cNvSpPr>
          <p:nvPr>
            <p:ph type="body" idx="1"/>
          </p:nvPr>
        </p:nvSpPr>
        <p:spPr>
          <a:xfrm>
            <a:off x="951230" y="3773171"/>
            <a:ext cx="7614180" cy="3573840"/>
          </a:xfrm>
          <a:prstGeom prst="rect">
            <a:avLst/>
          </a:prstGeom>
          <a:noFill/>
          <a:ln>
            <a:noFill/>
          </a:ln>
        </p:spPr>
        <p:txBody>
          <a:bodyPr spcFirstLastPara="1" wrap="square" lIns="96645" tIns="96645" rIns="96645" bIns="96645" anchor="t" anchorCtr="0">
            <a:noAutofit/>
          </a:bodyPr>
          <a:lstStyle/>
          <a:p>
            <a:pPr marL="0" indent="0"/>
            <a:endParaRPr>
              <a:latin typeface="Arial"/>
              <a:ea typeface="Arial"/>
              <a:cs typeface="Arial"/>
              <a:sym typeface="Arial"/>
            </a:endParaRPr>
          </a:p>
        </p:txBody>
      </p:sp>
      <p:sp>
        <p:nvSpPr>
          <p:cNvPr id="543" name="Google Shape;543;g3a8d2e8af20_1_14:notes"/>
          <p:cNvSpPr>
            <a:spLocks noGrp="1" noRot="1" noChangeAspect="1"/>
          </p:cNvSpPr>
          <p:nvPr>
            <p:ph type="sldImg" idx="2"/>
          </p:nvPr>
        </p:nvSpPr>
        <p:spPr>
          <a:xfrm>
            <a:off x="2111375" y="595313"/>
            <a:ext cx="5295900" cy="2978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3a84a90c878_0_24:notes"/>
          <p:cNvSpPr txBox="1">
            <a:spLocks noGrp="1"/>
          </p:cNvSpPr>
          <p:nvPr>
            <p:ph type="body" idx="1"/>
          </p:nvPr>
        </p:nvSpPr>
        <p:spPr>
          <a:xfrm>
            <a:off x="951230" y="3773171"/>
            <a:ext cx="7614180" cy="3573840"/>
          </a:xfrm>
          <a:prstGeom prst="rect">
            <a:avLst/>
          </a:prstGeom>
          <a:noFill/>
          <a:ln>
            <a:noFill/>
          </a:ln>
        </p:spPr>
        <p:txBody>
          <a:bodyPr spcFirstLastPara="1" wrap="square" lIns="96645" tIns="96645" rIns="96645" bIns="96645" anchor="t" anchorCtr="0">
            <a:noAutofit/>
          </a:bodyPr>
          <a:lstStyle/>
          <a:p>
            <a:pPr marL="0" indent="0"/>
            <a:endParaRPr>
              <a:latin typeface="Arial"/>
              <a:ea typeface="Arial"/>
              <a:cs typeface="Arial"/>
              <a:sym typeface="Arial"/>
            </a:endParaRPr>
          </a:p>
        </p:txBody>
      </p:sp>
      <p:sp>
        <p:nvSpPr>
          <p:cNvPr id="553" name="Google Shape;553;g3a84a90c878_0_24:notes"/>
          <p:cNvSpPr>
            <a:spLocks noGrp="1" noRot="1" noChangeAspect="1"/>
          </p:cNvSpPr>
          <p:nvPr>
            <p:ph type="sldImg" idx="2"/>
          </p:nvPr>
        </p:nvSpPr>
        <p:spPr>
          <a:xfrm>
            <a:off x="2111375" y="595313"/>
            <a:ext cx="5295900" cy="2978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3a84a90c878_0_0:notes"/>
          <p:cNvSpPr txBox="1">
            <a:spLocks noGrp="1"/>
          </p:cNvSpPr>
          <p:nvPr>
            <p:ph type="body" idx="1"/>
          </p:nvPr>
        </p:nvSpPr>
        <p:spPr>
          <a:xfrm>
            <a:off x="960120" y="3474720"/>
            <a:ext cx="7680960" cy="3291840"/>
          </a:xfrm>
          <a:prstGeom prst="rect">
            <a:avLst/>
          </a:prstGeom>
          <a:noFill/>
          <a:ln>
            <a:noFill/>
          </a:ln>
        </p:spPr>
        <p:txBody>
          <a:bodyPr spcFirstLastPara="1" wrap="square" lIns="96645" tIns="96645" rIns="96645" bIns="96645" anchor="t" anchorCtr="0">
            <a:noAutofit/>
          </a:bodyPr>
          <a:lstStyle/>
          <a:p>
            <a:pPr marL="0" indent="0"/>
            <a:endParaRPr sz="1300"/>
          </a:p>
        </p:txBody>
      </p:sp>
      <p:sp>
        <p:nvSpPr>
          <p:cNvPr id="563" name="Google Shape;563;g3a84a90c878_0_0:notes"/>
          <p:cNvSpPr>
            <a:spLocks noGrp="1" noRot="1" noChangeAspect="1"/>
          </p:cNvSpPr>
          <p:nvPr>
            <p:ph type="sldImg" idx="2"/>
          </p:nvPr>
        </p:nvSpPr>
        <p:spPr>
          <a:xfrm>
            <a:off x="2362200" y="549275"/>
            <a:ext cx="4876800" cy="27432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211fa34775c_0_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4" name="Google Shape;144;g211fa34775c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2" name="Google Shape;15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211fa34775c_0_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1" name="Google Shape;161;g211fa34775c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0" name="Google Shape;17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2:notes"/>
          <p:cNvSpPr txBox="1">
            <a:spLocks noGrp="1"/>
          </p:cNvSpPr>
          <p:nvPr>
            <p:ph type="body" idx="1"/>
          </p:nvPr>
        </p:nvSpPr>
        <p:spPr>
          <a:xfrm>
            <a:off x="960120" y="3474720"/>
            <a:ext cx="7680960" cy="3291840"/>
          </a:xfrm>
          <a:prstGeom prst="rect">
            <a:avLst/>
          </a:prstGeom>
          <a:noFill/>
          <a:ln>
            <a:noFill/>
          </a:ln>
        </p:spPr>
        <p:txBody>
          <a:bodyPr spcFirstLastPara="1" wrap="square" lIns="96645" tIns="96645" rIns="96645" bIns="96645" anchor="t" anchorCtr="0">
            <a:noAutofit/>
          </a:bodyPr>
          <a:lstStyle/>
          <a:p>
            <a:pPr marL="0" indent="0"/>
            <a:endParaRPr sz="1300"/>
          </a:p>
        </p:txBody>
      </p:sp>
      <p:sp>
        <p:nvSpPr>
          <p:cNvPr id="337" name="Google Shape;337;p2:notes"/>
          <p:cNvSpPr>
            <a:spLocks noGrp="1" noRot="1" noChangeAspect="1"/>
          </p:cNvSpPr>
          <p:nvPr>
            <p:ph type="sldImg" idx="2"/>
          </p:nvPr>
        </p:nvSpPr>
        <p:spPr>
          <a:xfrm>
            <a:off x="2362200" y="549275"/>
            <a:ext cx="4876800" cy="27432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211ec727162_0_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79" name="Google Shape;179;g211ec727162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211ec727162_0_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88" name="Google Shape;188;g211ec727162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211ec727162_0_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7" name="Google Shape;197;g211ec727162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211ec727162_0_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207" name="Google Shape;207;g211ec727162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211ec727162_0_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7" name="Google Shape;217;g211ec727162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0" name="Google Shape;17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870263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g3a903a08708_0_0:notes"/>
          <p:cNvSpPr txBox="1">
            <a:spLocks noGrp="1"/>
          </p:cNvSpPr>
          <p:nvPr>
            <p:ph type="body" idx="1"/>
          </p:nvPr>
        </p:nvSpPr>
        <p:spPr>
          <a:xfrm>
            <a:off x="960120" y="3474720"/>
            <a:ext cx="7680960" cy="3291840"/>
          </a:xfrm>
          <a:prstGeom prst="rect">
            <a:avLst/>
          </a:prstGeom>
          <a:noFill/>
          <a:ln>
            <a:noFill/>
          </a:ln>
        </p:spPr>
        <p:txBody>
          <a:bodyPr spcFirstLastPara="1" wrap="square" lIns="96645" tIns="96645" rIns="96645" bIns="96645" anchor="t" anchorCtr="0">
            <a:noAutofit/>
          </a:bodyPr>
          <a:lstStyle/>
          <a:p>
            <a:pPr marL="0" indent="0"/>
            <a:endParaRPr sz="1300"/>
          </a:p>
        </p:txBody>
      </p:sp>
      <p:sp>
        <p:nvSpPr>
          <p:cNvPr id="603" name="Google Shape;603;g3a903a08708_0_0:notes"/>
          <p:cNvSpPr>
            <a:spLocks noGrp="1" noRot="1" noChangeAspect="1"/>
          </p:cNvSpPr>
          <p:nvPr>
            <p:ph type="sldImg" idx="2"/>
          </p:nvPr>
        </p:nvSpPr>
        <p:spPr>
          <a:xfrm>
            <a:off x="2362200" y="549275"/>
            <a:ext cx="4876800" cy="27432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3a903a08708_0_6:notes"/>
          <p:cNvSpPr txBox="1">
            <a:spLocks noGrp="1"/>
          </p:cNvSpPr>
          <p:nvPr>
            <p:ph type="body" idx="1"/>
          </p:nvPr>
        </p:nvSpPr>
        <p:spPr>
          <a:xfrm>
            <a:off x="951230" y="3773171"/>
            <a:ext cx="7614180" cy="3573840"/>
          </a:xfrm>
          <a:prstGeom prst="rect">
            <a:avLst/>
          </a:prstGeom>
          <a:noFill/>
          <a:ln>
            <a:noFill/>
          </a:ln>
        </p:spPr>
        <p:txBody>
          <a:bodyPr spcFirstLastPara="1" wrap="square" lIns="96645" tIns="96645" rIns="96645" bIns="96645" anchor="t" anchorCtr="0">
            <a:noAutofit/>
          </a:bodyPr>
          <a:lstStyle/>
          <a:p>
            <a:pPr marL="0" indent="0"/>
            <a:endParaRPr>
              <a:latin typeface="Arial"/>
              <a:ea typeface="Arial"/>
              <a:cs typeface="Arial"/>
              <a:sym typeface="Arial"/>
            </a:endParaRPr>
          </a:p>
        </p:txBody>
      </p:sp>
      <p:sp>
        <p:nvSpPr>
          <p:cNvPr id="610" name="Google Shape;610;g3a903a08708_0_6:notes"/>
          <p:cNvSpPr>
            <a:spLocks noGrp="1" noRot="1" noChangeAspect="1"/>
          </p:cNvSpPr>
          <p:nvPr>
            <p:ph type="sldImg" idx="2"/>
          </p:nvPr>
        </p:nvSpPr>
        <p:spPr>
          <a:xfrm>
            <a:off x="2111375" y="595313"/>
            <a:ext cx="5295900" cy="2978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g3a903a08708_0_18:notes"/>
          <p:cNvSpPr txBox="1">
            <a:spLocks noGrp="1"/>
          </p:cNvSpPr>
          <p:nvPr>
            <p:ph type="body" idx="1"/>
          </p:nvPr>
        </p:nvSpPr>
        <p:spPr>
          <a:xfrm>
            <a:off x="951230" y="3773171"/>
            <a:ext cx="7614180" cy="3573840"/>
          </a:xfrm>
          <a:prstGeom prst="rect">
            <a:avLst/>
          </a:prstGeom>
          <a:noFill/>
          <a:ln>
            <a:noFill/>
          </a:ln>
        </p:spPr>
        <p:txBody>
          <a:bodyPr spcFirstLastPara="1" wrap="square" lIns="96645" tIns="96645" rIns="96645" bIns="96645" anchor="t" anchorCtr="0">
            <a:noAutofit/>
          </a:bodyPr>
          <a:lstStyle/>
          <a:p>
            <a:pPr marL="0" indent="0"/>
            <a:endParaRPr>
              <a:latin typeface="Arial"/>
              <a:ea typeface="Arial"/>
              <a:cs typeface="Arial"/>
              <a:sym typeface="Arial"/>
            </a:endParaRPr>
          </a:p>
        </p:txBody>
      </p:sp>
      <p:sp>
        <p:nvSpPr>
          <p:cNvPr id="620" name="Google Shape;620;g3a903a08708_0_18:notes"/>
          <p:cNvSpPr>
            <a:spLocks noGrp="1" noRot="1" noChangeAspect="1"/>
          </p:cNvSpPr>
          <p:nvPr>
            <p:ph type="sldImg" idx="2"/>
          </p:nvPr>
        </p:nvSpPr>
        <p:spPr>
          <a:xfrm>
            <a:off x="2111375" y="595313"/>
            <a:ext cx="5295900" cy="2978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3a903a08708_0_30:notes"/>
          <p:cNvSpPr txBox="1">
            <a:spLocks noGrp="1"/>
          </p:cNvSpPr>
          <p:nvPr>
            <p:ph type="body" idx="1"/>
          </p:nvPr>
        </p:nvSpPr>
        <p:spPr>
          <a:xfrm>
            <a:off x="951230" y="3773171"/>
            <a:ext cx="7614180" cy="3573840"/>
          </a:xfrm>
          <a:prstGeom prst="rect">
            <a:avLst/>
          </a:prstGeom>
          <a:noFill/>
          <a:ln>
            <a:noFill/>
          </a:ln>
        </p:spPr>
        <p:txBody>
          <a:bodyPr spcFirstLastPara="1" wrap="square" lIns="96645" tIns="96645" rIns="96645" bIns="96645" anchor="t" anchorCtr="0">
            <a:noAutofit/>
          </a:bodyPr>
          <a:lstStyle/>
          <a:p>
            <a:pPr marL="0" indent="0"/>
            <a:endParaRPr>
              <a:latin typeface="Arial"/>
              <a:ea typeface="Arial"/>
              <a:cs typeface="Arial"/>
              <a:sym typeface="Arial"/>
            </a:endParaRPr>
          </a:p>
        </p:txBody>
      </p:sp>
      <p:sp>
        <p:nvSpPr>
          <p:cNvPr id="630" name="Google Shape;630;g3a903a08708_0_30:notes"/>
          <p:cNvSpPr>
            <a:spLocks noGrp="1" noRot="1" noChangeAspect="1"/>
          </p:cNvSpPr>
          <p:nvPr>
            <p:ph type="sldImg" idx="2"/>
          </p:nvPr>
        </p:nvSpPr>
        <p:spPr>
          <a:xfrm>
            <a:off x="2111375" y="595313"/>
            <a:ext cx="5295900" cy="2978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3:notes"/>
          <p:cNvSpPr txBox="1">
            <a:spLocks noGrp="1"/>
          </p:cNvSpPr>
          <p:nvPr>
            <p:ph type="body" idx="1"/>
          </p:nvPr>
        </p:nvSpPr>
        <p:spPr>
          <a:xfrm>
            <a:off x="960120" y="3474720"/>
            <a:ext cx="7680960" cy="3291840"/>
          </a:xfrm>
          <a:prstGeom prst="rect">
            <a:avLst/>
          </a:prstGeom>
          <a:noFill/>
          <a:ln>
            <a:noFill/>
          </a:ln>
        </p:spPr>
        <p:txBody>
          <a:bodyPr spcFirstLastPara="1" wrap="square" lIns="96645" tIns="96645" rIns="96645" bIns="96645" anchor="t" anchorCtr="0">
            <a:noAutofit/>
          </a:bodyPr>
          <a:lstStyle/>
          <a:p>
            <a:pPr marL="0" indent="0"/>
            <a:endParaRPr sz="1300"/>
          </a:p>
        </p:txBody>
      </p:sp>
      <p:sp>
        <p:nvSpPr>
          <p:cNvPr id="347" name="Google Shape;347;p3:notes"/>
          <p:cNvSpPr>
            <a:spLocks noGrp="1" noRot="1" noChangeAspect="1"/>
          </p:cNvSpPr>
          <p:nvPr>
            <p:ph type="sldImg" idx="2"/>
          </p:nvPr>
        </p:nvSpPr>
        <p:spPr>
          <a:xfrm>
            <a:off x="2362200" y="549275"/>
            <a:ext cx="4876800" cy="27432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3a903a08708_0_42:notes"/>
          <p:cNvSpPr txBox="1">
            <a:spLocks noGrp="1"/>
          </p:cNvSpPr>
          <p:nvPr>
            <p:ph type="body" idx="1"/>
          </p:nvPr>
        </p:nvSpPr>
        <p:spPr>
          <a:xfrm>
            <a:off x="951230" y="3773171"/>
            <a:ext cx="7614180" cy="3573840"/>
          </a:xfrm>
          <a:prstGeom prst="rect">
            <a:avLst/>
          </a:prstGeom>
          <a:noFill/>
          <a:ln>
            <a:noFill/>
          </a:ln>
        </p:spPr>
        <p:txBody>
          <a:bodyPr spcFirstLastPara="1" wrap="square" lIns="96645" tIns="96645" rIns="96645" bIns="96645" anchor="t" anchorCtr="0">
            <a:noAutofit/>
          </a:bodyPr>
          <a:lstStyle/>
          <a:p>
            <a:pPr marL="0" indent="0"/>
            <a:endParaRPr>
              <a:latin typeface="Arial"/>
              <a:ea typeface="Arial"/>
              <a:cs typeface="Arial"/>
              <a:sym typeface="Arial"/>
            </a:endParaRPr>
          </a:p>
        </p:txBody>
      </p:sp>
      <p:sp>
        <p:nvSpPr>
          <p:cNvPr id="640" name="Google Shape;640;g3a903a08708_0_42:notes"/>
          <p:cNvSpPr>
            <a:spLocks noGrp="1" noRot="1" noChangeAspect="1"/>
          </p:cNvSpPr>
          <p:nvPr>
            <p:ph type="sldImg" idx="2"/>
          </p:nvPr>
        </p:nvSpPr>
        <p:spPr>
          <a:xfrm>
            <a:off x="2111375" y="595313"/>
            <a:ext cx="5295900" cy="2978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3a8154fe6ae_0_109:notes"/>
          <p:cNvSpPr txBox="1">
            <a:spLocks noGrp="1"/>
          </p:cNvSpPr>
          <p:nvPr>
            <p:ph type="body" idx="1"/>
          </p:nvPr>
        </p:nvSpPr>
        <p:spPr>
          <a:xfrm>
            <a:off x="960120" y="3474720"/>
            <a:ext cx="7680960" cy="3291840"/>
          </a:xfrm>
          <a:prstGeom prst="rect">
            <a:avLst/>
          </a:prstGeom>
          <a:noFill/>
          <a:ln>
            <a:noFill/>
          </a:ln>
        </p:spPr>
        <p:txBody>
          <a:bodyPr spcFirstLastPara="1" wrap="square" lIns="96645" tIns="96645" rIns="96645" bIns="96645" anchor="t" anchorCtr="0">
            <a:noAutofit/>
          </a:bodyPr>
          <a:lstStyle/>
          <a:p>
            <a:pPr marL="0" indent="0"/>
            <a:endParaRPr sz="1300"/>
          </a:p>
        </p:txBody>
      </p:sp>
      <p:sp>
        <p:nvSpPr>
          <p:cNvPr id="650" name="Google Shape;650;g3a8154fe6ae_0_109:notes"/>
          <p:cNvSpPr>
            <a:spLocks noGrp="1" noRot="1" noChangeAspect="1"/>
          </p:cNvSpPr>
          <p:nvPr>
            <p:ph type="sldImg" idx="2"/>
          </p:nvPr>
        </p:nvSpPr>
        <p:spPr>
          <a:xfrm>
            <a:off x="2362200" y="549275"/>
            <a:ext cx="4876800" cy="27432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g3a8154fe6ae_0_127:notes"/>
          <p:cNvSpPr txBox="1">
            <a:spLocks noGrp="1"/>
          </p:cNvSpPr>
          <p:nvPr>
            <p:ph type="body" idx="1"/>
          </p:nvPr>
        </p:nvSpPr>
        <p:spPr>
          <a:xfrm>
            <a:off x="960120" y="3474720"/>
            <a:ext cx="7680960" cy="3291840"/>
          </a:xfrm>
          <a:prstGeom prst="rect">
            <a:avLst/>
          </a:prstGeom>
          <a:noFill/>
          <a:ln>
            <a:noFill/>
          </a:ln>
        </p:spPr>
        <p:txBody>
          <a:bodyPr spcFirstLastPara="1" wrap="square" lIns="96645" tIns="96645" rIns="96645" bIns="96645" anchor="t" anchorCtr="0">
            <a:noAutofit/>
          </a:bodyPr>
          <a:lstStyle/>
          <a:p>
            <a:pPr marL="0" indent="0"/>
            <a:endParaRPr sz="1300"/>
          </a:p>
        </p:txBody>
      </p:sp>
      <p:sp>
        <p:nvSpPr>
          <p:cNvPr id="657" name="Google Shape;657;g3a8154fe6ae_0_127:notes"/>
          <p:cNvSpPr>
            <a:spLocks noGrp="1" noRot="1" noChangeAspect="1"/>
          </p:cNvSpPr>
          <p:nvPr>
            <p:ph type="sldImg" idx="2"/>
          </p:nvPr>
        </p:nvSpPr>
        <p:spPr>
          <a:xfrm>
            <a:off x="2362200" y="549275"/>
            <a:ext cx="4876800" cy="27432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g3a8154fe6ae_0_138:notes"/>
          <p:cNvSpPr txBox="1">
            <a:spLocks noGrp="1"/>
          </p:cNvSpPr>
          <p:nvPr>
            <p:ph type="body" idx="1"/>
          </p:nvPr>
        </p:nvSpPr>
        <p:spPr>
          <a:xfrm>
            <a:off x="960120" y="3474720"/>
            <a:ext cx="7680960" cy="3291840"/>
          </a:xfrm>
          <a:prstGeom prst="rect">
            <a:avLst/>
          </a:prstGeom>
          <a:noFill/>
          <a:ln>
            <a:noFill/>
          </a:ln>
        </p:spPr>
        <p:txBody>
          <a:bodyPr spcFirstLastPara="1" wrap="square" lIns="96645" tIns="96645" rIns="96645" bIns="96645" anchor="t" anchorCtr="0">
            <a:noAutofit/>
          </a:bodyPr>
          <a:lstStyle/>
          <a:p>
            <a:pPr marL="0" indent="0"/>
            <a:endParaRPr sz="1300"/>
          </a:p>
        </p:txBody>
      </p:sp>
      <p:sp>
        <p:nvSpPr>
          <p:cNvPr id="669" name="Google Shape;669;g3a8154fe6ae_0_138:notes"/>
          <p:cNvSpPr>
            <a:spLocks noGrp="1" noRot="1" noChangeAspect="1"/>
          </p:cNvSpPr>
          <p:nvPr>
            <p:ph type="sldImg" idx="2"/>
          </p:nvPr>
        </p:nvSpPr>
        <p:spPr>
          <a:xfrm>
            <a:off x="2362200" y="549275"/>
            <a:ext cx="4876800" cy="27432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4:notes"/>
          <p:cNvSpPr txBox="1">
            <a:spLocks noGrp="1"/>
          </p:cNvSpPr>
          <p:nvPr>
            <p:ph type="body" idx="1"/>
          </p:nvPr>
        </p:nvSpPr>
        <p:spPr>
          <a:xfrm>
            <a:off x="951230" y="3773171"/>
            <a:ext cx="7614285" cy="3573780"/>
          </a:xfrm>
          <a:prstGeom prst="rect">
            <a:avLst/>
          </a:prstGeom>
          <a:noFill/>
          <a:ln>
            <a:noFill/>
          </a:ln>
        </p:spPr>
        <p:txBody>
          <a:bodyPr spcFirstLastPara="1" wrap="square" lIns="96645" tIns="96645" rIns="96645" bIns="96645" anchor="t" anchorCtr="0">
            <a:noAutofit/>
          </a:bodyPr>
          <a:lstStyle/>
          <a:p>
            <a:pPr marL="0" indent="0"/>
            <a:endParaRPr>
              <a:latin typeface="Arial"/>
              <a:ea typeface="Arial"/>
              <a:cs typeface="Arial"/>
              <a:sym typeface="Arial"/>
            </a:endParaRPr>
          </a:p>
        </p:txBody>
      </p:sp>
      <p:sp>
        <p:nvSpPr>
          <p:cNvPr id="358" name="Google Shape;358;p4:notes"/>
          <p:cNvSpPr>
            <a:spLocks noGrp="1" noRot="1" noChangeAspect="1"/>
          </p:cNvSpPr>
          <p:nvPr>
            <p:ph type="sldImg" idx="2"/>
          </p:nvPr>
        </p:nvSpPr>
        <p:spPr>
          <a:xfrm>
            <a:off x="2111375" y="595313"/>
            <a:ext cx="5295900" cy="2978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5:notes"/>
          <p:cNvSpPr>
            <a:spLocks noGrp="1" noRot="1" noChangeAspect="1"/>
          </p:cNvSpPr>
          <p:nvPr>
            <p:ph type="sldImg" idx="2"/>
          </p:nvPr>
        </p:nvSpPr>
        <p:spPr>
          <a:xfrm>
            <a:off x="2427288" y="557213"/>
            <a:ext cx="4959350" cy="278923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68" name="Google Shape;368;p5:notes"/>
          <p:cNvSpPr txBox="1">
            <a:spLocks noGrp="1"/>
          </p:cNvSpPr>
          <p:nvPr>
            <p:ph type="body" idx="1"/>
          </p:nvPr>
        </p:nvSpPr>
        <p:spPr>
          <a:xfrm>
            <a:off x="982345" y="3533141"/>
            <a:ext cx="7849870" cy="3346450"/>
          </a:xfrm>
          <a:prstGeom prst="rect">
            <a:avLst/>
          </a:prstGeom>
          <a:noFill/>
          <a:ln>
            <a:noFill/>
          </a:ln>
        </p:spPr>
        <p:txBody>
          <a:bodyPr spcFirstLastPara="1" wrap="square" lIns="98495" tIns="49234" rIns="98495" bIns="49234" anchor="t" anchorCtr="0">
            <a:noAutofit/>
          </a:bodyPr>
          <a:lstStyle/>
          <a:p>
            <a:pPr marL="0" indent="0">
              <a:buClr>
                <a:schemeClr val="dk1"/>
              </a:buClr>
            </a:pPr>
            <a:endParaRPr sz="1300"/>
          </a:p>
        </p:txBody>
      </p:sp>
      <p:sp>
        <p:nvSpPr>
          <p:cNvPr id="369" name="Google Shape;369;p5:notes"/>
          <p:cNvSpPr txBox="1">
            <a:spLocks noGrp="1"/>
          </p:cNvSpPr>
          <p:nvPr>
            <p:ph type="sldNum" idx="12"/>
          </p:nvPr>
        </p:nvSpPr>
        <p:spPr>
          <a:xfrm>
            <a:off x="5558474" y="7063741"/>
            <a:ext cx="4253865" cy="372110"/>
          </a:xfrm>
          <a:prstGeom prst="rect">
            <a:avLst/>
          </a:prstGeom>
          <a:noFill/>
          <a:ln>
            <a:noFill/>
          </a:ln>
        </p:spPr>
        <p:txBody>
          <a:bodyPr spcFirstLastPara="1" wrap="square" lIns="98495" tIns="49234" rIns="98495" bIns="49234" anchor="b" anchorCtr="0">
            <a:noAutofit/>
          </a:bodyPr>
          <a:lstStyle/>
          <a:p>
            <a:pPr algn="r">
              <a:buSzPts val="1400"/>
            </a:pPr>
            <a:fld id="{00000000-1234-1234-1234-123412341234}" type="slidenum">
              <a:rPr lang="es-MX" sz="1500"/>
              <a:pPr algn="r">
                <a:buSzPts val="1400"/>
              </a:pPr>
              <a:t>6</a:t>
            </a:fld>
            <a:endParaRPr sz="15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3a8154fe6ae_0_178:notes"/>
          <p:cNvSpPr txBox="1">
            <a:spLocks noGrp="1"/>
          </p:cNvSpPr>
          <p:nvPr>
            <p:ph type="body" idx="1"/>
          </p:nvPr>
        </p:nvSpPr>
        <p:spPr>
          <a:xfrm>
            <a:off x="951230" y="3773171"/>
            <a:ext cx="7614180" cy="3573840"/>
          </a:xfrm>
          <a:prstGeom prst="rect">
            <a:avLst/>
          </a:prstGeom>
          <a:noFill/>
          <a:ln>
            <a:noFill/>
          </a:ln>
        </p:spPr>
        <p:txBody>
          <a:bodyPr spcFirstLastPara="1" wrap="square" lIns="96645" tIns="96645" rIns="96645" bIns="96645" anchor="t" anchorCtr="0">
            <a:noAutofit/>
          </a:bodyPr>
          <a:lstStyle/>
          <a:p>
            <a:pPr marL="0" indent="0"/>
            <a:endParaRPr>
              <a:latin typeface="Arial"/>
              <a:ea typeface="Arial"/>
              <a:cs typeface="Arial"/>
              <a:sym typeface="Arial"/>
            </a:endParaRPr>
          </a:p>
        </p:txBody>
      </p:sp>
      <p:sp>
        <p:nvSpPr>
          <p:cNvPr id="464" name="Google Shape;464;g3a8154fe6ae_0_178:notes"/>
          <p:cNvSpPr>
            <a:spLocks noGrp="1" noRot="1" noChangeAspect="1"/>
          </p:cNvSpPr>
          <p:nvPr>
            <p:ph type="sldImg" idx="2"/>
          </p:nvPr>
        </p:nvSpPr>
        <p:spPr>
          <a:xfrm>
            <a:off x="2111375" y="595313"/>
            <a:ext cx="5295900" cy="2978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37143140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6:notes"/>
          <p:cNvSpPr txBox="1">
            <a:spLocks noGrp="1"/>
          </p:cNvSpPr>
          <p:nvPr>
            <p:ph type="body" idx="1"/>
          </p:nvPr>
        </p:nvSpPr>
        <p:spPr>
          <a:xfrm>
            <a:off x="960120" y="3474720"/>
            <a:ext cx="7680960" cy="3291840"/>
          </a:xfrm>
          <a:prstGeom prst="rect">
            <a:avLst/>
          </a:prstGeom>
          <a:noFill/>
          <a:ln>
            <a:noFill/>
          </a:ln>
        </p:spPr>
        <p:txBody>
          <a:bodyPr spcFirstLastPara="1" wrap="square" lIns="96645" tIns="96645" rIns="96645" bIns="96645" anchor="t" anchorCtr="0">
            <a:noAutofit/>
          </a:bodyPr>
          <a:lstStyle/>
          <a:p>
            <a:pPr marL="0" indent="0"/>
            <a:endParaRPr sz="1300"/>
          </a:p>
        </p:txBody>
      </p:sp>
      <p:sp>
        <p:nvSpPr>
          <p:cNvPr id="379" name="Google Shape;379;p6:notes"/>
          <p:cNvSpPr>
            <a:spLocks noGrp="1" noRot="1" noChangeAspect="1"/>
          </p:cNvSpPr>
          <p:nvPr>
            <p:ph type="sldImg" idx="2"/>
          </p:nvPr>
        </p:nvSpPr>
        <p:spPr>
          <a:xfrm>
            <a:off x="2362200" y="549275"/>
            <a:ext cx="4876800" cy="27432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7:notes"/>
          <p:cNvSpPr txBox="1">
            <a:spLocks noGrp="1"/>
          </p:cNvSpPr>
          <p:nvPr>
            <p:ph type="body" idx="1"/>
          </p:nvPr>
        </p:nvSpPr>
        <p:spPr>
          <a:xfrm>
            <a:off x="960120" y="3474720"/>
            <a:ext cx="7680960" cy="3291840"/>
          </a:xfrm>
          <a:prstGeom prst="rect">
            <a:avLst/>
          </a:prstGeom>
          <a:noFill/>
          <a:ln>
            <a:noFill/>
          </a:ln>
        </p:spPr>
        <p:txBody>
          <a:bodyPr spcFirstLastPara="1" wrap="square" lIns="96645" tIns="96645" rIns="96645" bIns="96645" anchor="t" anchorCtr="0">
            <a:noAutofit/>
          </a:bodyPr>
          <a:lstStyle/>
          <a:p>
            <a:pPr marL="0" indent="0"/>
            <a:endParaRPr sz="1300"/>
          </a:p>
        </p:txBody>
      </p:sp>
      <p:sp>
        <p:nvSpPr>
          <p:cNvPr id="390" name="Google Shape;390;p7:notes"/>
          <p:cNvSpPr>
            <a:spLocks noGrp="1" noRot="1" noChangeAspect="1"/>
          </p:cNvSpPr>
          <p:nvPr>
            <p:ph type="sldImg" idx="2"/>
          </p:nvPr>
        </p:nvSpPr>
        <p:spPr>
          <a:xfrm>
            <a:off x="2362200" y="549275"/>
            <a:ext cx="4876800" cy="27432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15"/>
        <p:cNvGrpSpPr/>
        <p:nvPr/>
      </p:nvGrpSpPr>
      <p:grpSpPr>
        <a:xfrm>
          <a:off x="0" y="0"/>
          <a:ext cx="0" cy="0"/>
          <a:chOff x="0" y="0"/>
          <a:chExt cx="0" cy="0"/>
        </a:xfrm>
      </p:grpSpPr>
      <p:sp>
        <p:nvSpPr>
          <p:cNvPr id="16" name="Google Shape;16;p13"/>
          <p:cNvSpPr/>
          <p:nvPr/>
        </p:nvSpPr>
        <p:spPr>
          <a:xfrm>
            <a:off x="0" y="819150"/>
            <a:ext cx="12192000" cy="5219700"/>
          </a:xfrm>
          <a:prstGeom prst="rect">
            <a:avLst/>
          </a:prstGeom>
          <a:solidFill>
            <a:srgbClr val="932D4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Helvetica Neue"/>
              <a:ea typeface="Helvetica Neue"/>
              <a:cs typeface="Helvetica Neue"/>
              <a:sym typeface="Helvetica Neue"/>
            </a:endParaRPr>
          </a:p>
        </p:txBody>
      </p:sp>
      <p:sp>
        <p:nvSpPr>
          <p:cNvPr id="17" name="Google Shape;17;p13"/>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Verdana"/>
              <a:buNone/>
              <a:defRPr sz="6000">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13"/>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Verdana"/>
                <a:ea typeface="Verdana"/>
                <a:cs typeface="Verdana"/>
                <a:sym typeface="Verdana"/>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9" name="Google Shape;19;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5_Encabezado de sección">
  <p:cSld name="5_Encabezado de sección">
    <p:spTree>
      <p:nvGrpSpPr>
        <p:cNvPr id="1" name="Shape 73"/>
        <p:cNvGrpSpPr/>
        <p:nvPr/>
      </p:nvGrpSpPr>
      <p:grpSpPr>
        <a:xfrm>
          <a:off x="0" y="0"/>
          <a:ext cx="0" cy="0"/>
          <a:chOff x="0" y="0"/>
          <a:chExt cx="0" cy="0"/>
        </a:xfrm>
      </p:grpSpPr>
      <p:pic>
        <p:nvPicPr>
          <p:cNvPr id="74" name="Google Shape;74;p27"/>
          <p:cNvPicPr preferRelativeResize="0"/>
          <p:nvPr/>
        </p:nvPicPr>
        <p:blipFill rotWithShape="1">
          <a:blip r:embed="rId2">
            <a:alphaModFix/>
          </a:blip>
          <a:srcRect/>
          <a:stretch/>
        </p:blipFill>
        <p:spPr>
          <a:xfrm>
            <a:off x="10983913" y="6272213"/>
            <a:ext cx="739775" cy="428625"/>
          </a:xfrm>
          <a:prstGeom prst="rect">
            <a:avLst/>
          </a:prstGeom>
          <a:noFill/>
          <a:ln>
            <a:noFill/>
          </a:ln>
        </p:spPr>
      </p:pic>
      <p:sp>
        <p:nvSpPr>
          <p:cNvPr id="75" name="Google Shape;75;p27"/>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Verdana"/>
              <a:buNone/>
              <a:defRPr sz="6000">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7"/>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latin typeface="Verdana"/>
                <a:ea typeface="Verdana"/>
                <a:cs typeface="Verdana"/>
                <a:sym typeface="Verdana"/>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77" name="Google Shape;77;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80"/>
        <p:cNvGrpSpPr/>
        <p:nvPr/>
      </p:nvGrpSpPr>
      <p:grpSpPr>
        <a:xfrm>
          <a:off x="0" y="0"/>
          <a:ext cx="0" cy="0"/>
          <a:chOff x="0" y="0"/>
          <a:chExt cx="0" cy="0"/>
        </a:xfrm>
      </p:grpSpPr>
      <p:sp>
        <p:nvSpPr>
          <p:cNvPr id="81" name="Google Shape;81;p28"/>
          <p:cNvSpPr/>
          <p:nvPr/>
        </p:nvSpPr>
        <p:spPr>
          <a:xfrm>
            <a:off x="0" y="6721475"/>
            <a:ext cx="12192000" cy="136525"/>
          </a:xfrm>
          <a:prstGeom prst="rect">
            <a:avLst/>
          </a:prstGeom>
          <a:solidFill>
            <a:srgbClr val="932D4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Helvetica Neue"/>
              <a:ea typeface="Helvetica Neue"/>
              <a:cs typeface="Helvetica Neue"/>
              <a:sym typeface="Helvetica Neue"/>
            </a:endParaRPr>
          </a:p>
        </p:txBody>
      </p:sp>
      <p:sp>
        <p:nvSpPr>
          <p:cNvPr id="82" name="Google Shape;82;p2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Verdana"/>
              <a:buNone/>
              <a:defRPr>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28"/>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atin typeface="Verdana"/>
                <a:ea typeface="Verdana"/>
                <a:cs typeface="Verdana"/>
                <a:sym typeface="Verdana"/>
              </a:defRPr>
            </a:lvl1pPr>
            <a:lvl2pPr marL="914400" lvl="1" indent="-381000" algn="l">
              <a:lnSpc>
                <a:spcPct val="90000"/>
              </a:lnSpc>
              <a:spcBef>
                <a:spcPts val="500"/>
              </a:spcBef>
              <a:spcAft>
                <a:spcPts val="0"/>
              </a:spcAft>
              <a:buClr>
                <a:schemeClr val="dk1"/>
              </a:buClr>
              <a:buSzPts val="2400"/>
              <a:buChar char="•"/>
              <a:defRPr>
                <a:latin typeface="Verdana"/>
                <a:ea typeface="Verdana"/>
                <a:cs typeface="Verdana"/>
                <a:sym typeface="Verdana"/>
              </a:defRPr>
            </a:lvl2pPr>
            <a:lvl3pPr marL="1371600" lvl="2" indent="-355600" algn="l">
              <a:lnSpc>
                <a:spcPct val="90000"/>
              </a:lnSpc>
              <a:spcBef>
                <a:spcPts val="500"/>
              </a:spcBef>
              <a:spcAft>
                <a:spcPts val="0"/>
              </a:spcAft>
              <a:buClr>
                <a:schemeClr val="dk1"/>
              </a:buClr>
              <a:buSzPts val="2000"/>
              <a:buChar char="•"/>
              <a:defRPr>
                <a:latin typeface="Verdana"/>
                <a:ea typeface="Verdana"/>
                <a:cs typeface="Verdana"/>
                <a:sym typeface="Verdana"/>
              </a:defRPr>
            </a:lvl3pPr>
            <a:lvl4pPr marL="1828800" lvl="3" indent="-342900" algn="l">
              <a:lnSpc>
                <a:spcPct val="90000"/>
              </a:lnSpc>
              <a:spcBef>
                <a:spcPts val="500"/>
              </a:spcBef>
              <a:spcAft>
                <a:spcPts val="0"/>
              </a:spcAft>
              <a:buClr>
                <a:schemeClr val="dk1"/>
              </a:buClr>
              <a:buSzPts val="1800"/>
              <a:buChar char="•"/>
              <a:defRPr>
                <a:latin typeface="Verdana"/>
                <a:ea typeface="Verdana"/>
                <a:cs typeface="Verdana"/>
                <a:sym typeface="Verdana"/>
              </a:defRPr>
            </a:lvl4pPr>
            <a:lvl5pPr marL="2286000" lvl="4" indent="-342900" algn="l">
              <a:lnSpc>
                <a:spcPct val="90000"/>
              </a:lnSpc>
              <a:spcBef>
                <a:spcPts val="500"/>
              </a:spcBef>
              <a:spcAft>
                <a:spcPts val="0"/>
              </a:spcAft>
              <a:buClr>
                <a:schemeClr val="dk1"/>
              </a:buClr>
              <a:buSzPts val="1800"/>
              <a:buChar char="•"/>
              <a:defRPr>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87"/>
        <p:cNvGrpSpPr/>
        <p:nvPr/>
      </p:nvGrpSpPr>
      <p:grpSpPr>
        <a:xfrm>
          <a:off x="0" y="0"/>
          <a:ext cx="0" cy="0"/>
          <a:chOff x="0" y="0"/>
          <a:chExt cx="0" cy="0"/>
        </a:xfrm>
      </p:grpSpPr>
      <p:sp>
        <p:nvSpPr>
          <p:cNvPr id="88" name="Google Shape;88;p2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Verdana"/>
              <a:buNone/>
              <a:defRPr>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29"/>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atin typeface="Verdana"/>
                <a:ea typeface="Verdana"/>
                <a:cs typeface="Verdana"/>
                <a:sym typeface="Verdana"/>
              </a:defRPr>
            </a:lvl1pPr>
            <a:lvl2pPr marL="914400" lvl="1" indent="-381000" algn="l">
              <a:lnSpc>
                <a:spcPct val="90000"/>
              </a:lnSpc>
              <a:spcBef>
                <a:spcPts val="500"/>
              </a:spcBef>
              <a:spcAft>
                <a:spcPts val="0"/>
              </a:spcAft>
              <a:buClr>
                <a:schemeClr val="dk1"/>
              </a:buClr>
              <a:buSzPts val="2400"/>
              <a:buChar char="•"/>
              <a:defRPr>
                <a:latin typeface="Verdana"/>
                <a:ea typeface="Verdana"/>
                <a:cs typeface="Verdana"/>
                <a:sym typeface="Verdana"/>
              </a:defRPr>
            </a:lvl2pPr>
            <a:lvl3pPr marL="1371600" lvl="2" indent="-355600" algn="l">
              <a:lnSpc>
                <a:spcPct val="90000"/>
              </a:lnSpc>
              <a:spcBef>
                <a:spcPts val="500"/>
              </a:spcBef>
              <a:spcAft>
                <a:spcPts val="0"/>
              </a:spcAft>
              <a:buClr>
                <a:schemeClr val="dk1"/>
              </a:buClr>
              <a:buSzPts val="2000"/>
              <a:buChar char="•"/>
              <a:defRPr>
                <a:latin typeface="Verdana"/>
                <a:ea typeface="Verdana"/>
                <a:cs typeface="Verdana"/>
                <a:sym typeface="Verdana"/>
              </a:defRPr>
            </a:lvl3pPr>
            <a:lvl4pPr marL="1828800" lvl="3" indent="-342900" algn="l">
              <a:lnSpc>
                <a:spcPct val="90000"/>
              </a:lnSpc>
              <a:spcBef>
                <a:spcPts val="500"/>
              </a:spcBef>
              <a:spcAft>
                <a:spcPts val="0"/>
              </a:spcAft>
              <a:buClr>
                <a:schemeClr val="dk1"/>
              </a:buClr>
              <a:buSzPts val="1800"/>
              <a:buChar char="•"/>
              <a:defRPr>
                <a:latin typeface="Verdana"/>
                <a:ea typeface="Verdana"/>
                <a:cs typeface="Verdana"/>
                <a:sym typeface="Verdana"/>
              </a:defRPr>
            </a:lvl4pPr>
            <a:lvl5pPr marL="2286000" lvl="4" indent="-342900" algn="l">
              <a:lnSpc>
                <a:spcPct val="90000"/>
              </a:lnSpc>
              <a:spcBef>
                <a:spcPts val="500"/>
              </a:spcBef>
              <a:spcAft>
                <a:spcPts val="0"/>
              </a:spcAft>
              <a:buClr>
                <a:schemeClr val="dk1"/>
              </a:buClr>
              <a:buSzPts val="1800"/>
              <a:buChar char="•"/>
              <a:defRPr>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0" name="Google Shape;90;p29"/>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atin typeface="Verdana"/>
                <a:ea typeface="Verdana"/>
                <a:cs typeface="Verdana"/>
                <a:sym typeface="Verdana"/>
              </a:defRPr>
            </a:lvl1pPr>
            <a:lvl2pPr marL="914400" lvl="1" indent="-381000" algn="l">
              <a:lnSpc>
                <a:spcPct val="90000"/>
              </a:lnSpc>
              <a:spcBef>
                <a:spcPts val="500"/>
              </a:spcBef>
              <a:spcAft>
                <a:spcPts val="0"/>
              </a:spcAft>
              <a:buClr>
                <a:schemeClr val="dk1"/>
              </a:buClr>
              <a:buSzPts val="2400"/>
              <a:buChar char="•"/>
              <a:defRPr>
                <a:latin typeface="Verdana"/>
                <a:ea typeface="Verdana"/>
                <a:cs typeface="Verdana"/>
                <a:sym typeface="Verdana"/>
              </a:defRPr>
            </a:lvl2pPr>
            <a:lvl3pPr marL="1371600" lvl="2" indent="-355600" algn="l">
              <a:lnSpc>
                <a:spcPct val="90000"/>
              </a:lnSpc>
              <a:spcBef>
                <a:spcPts val="500"/>
              </a:spcBef>
              <a:spcAft>
                <a:spcPts val="0"/>
              </a:spcAft>
              <a:buClr>
                <a:schemeClr val="dk1"/>
              </a:buClr>
              <a:buSzPts val="2000"/>
              <a:buChar char="•"/>
              <a:defRPr>
                <a:latin typeface="Verdana"/>
                <a:ea typeface="Verdana"/>
                <a:cs typeface="Verdana"/>
                <a:sym typeface="Verdana"/>
              </a:defRPr>
            </a:lvl3pPr>
            <a:lvl4pPr marL="1828800" lvl="3" indent="-342900" algn="l">
              <a:lnSpc>
                <a:spcPct val="90000"/>
              </a:lnSpc>
              <a:spcBef>
                <a:spcPts val="500"/>
              </a:spcBef>
              <a:spcAft>
                <a:spcPts val="0"/>
              </a:spcAft>
              <a:buClr>
                <a:schemeClr val="dk1"/>
              </a:buClr>
              <a:buSzPts val="1800"/>
              <a:buChar char="•"/>
              <a:defRPr>
                <a:latin typeface="Verdana"/>
                <a:ea typeface="Verdana"/>
                <a:cs typeface="Verdana"/>
                <a:sym typeface="Verdana"/>
              </a:defRPr>
            </a:lvl4pPr>
            <a:lvl5pPr marL="2286000" lvl="4" indent="-342900" algn="l">
              <a:lnSpc>
                <a:spcPct val="90000"/>
              </a:lnSpc>
              <a:spcBef>
                <a:spcPts val="500"/>
              </a:spcBef>
              <a:spcAft>
                <a:spcPts val="0"/>
              </a:spcAft>
              <a:buClr>
                <a:schemeClr val="dk1"/>
              </a:buClr>
              <a:buSzPts val="1800"/>
              <a:buChar char="•"/>
              <a:defRPr>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1" name="Google Shape;91;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94"/>
        <p:cNvGrpSpPr/>
        <p:nvPr/>
      </p:nvGrpSpPr>
      <p:grpSpPr>
        <a:xfrm>
          <a:off x="0" y="0"/>
          <a:ext cx="0" cy="0"/>
          <a:chOff x="0" y="0"/>
          <a:chExt cx="0" cy="0"/>
        </a:xfrm>
      </p:grpSpPr>
      <p:sp>
        <p:nvSpPr>
          <p:cNvPr id="95" name="Google Shape;95;p30"/>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Verdana"/>
              <a:buNone/>
              <a:defRPr>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30"/>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atin typeface="Verdana"/>
                <a:ea typeface="Verdana"/>
                <a:cs typeface="Verdana"/>
                <a:sym typeface="Verdana"/>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97" name="Google Shape;97;p30"/>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atin typeface="Verdana"/>
                <a:ea typeface="Verdana"/>
                <a:cs typeface="Verdana"/>
                <a:sym typeface="Verdana"/>
              </a:defRPr>
            </a:lvl1pPr>
            <a:lvl2pPr marL="914400" lvl="1" indent="-381000" algn="l">
              <a:lnSpc>
                <a:spcPct val="90000"/>
              </a:lnSpc>
              <a:spcBef>
                <a:spcPts val="500"/>
              </a:spcBef>
              <a:spcAft>
                <a:spcPts val="0"/>
              </a:spcAft>
              <a:buClr>
                <a:schemeClr val="dk1"/>
              </a:buClr>
              <a:buSzPts val="2400"/>
              <a:buChar char="•"/>
              <a:defRPr>
                <a:latin typeface="Verdana"/>
                <a:ea typeface="Verdana"/>
                <a:cs typeface="Verdana"/>
                <a:sym typeface="Verdana"/>
              </a:defRPr>
            </a:lvl2pPr>
            <a:lvl3pPr marL="1371600" lvl="2" indent="-355600" algn="l">
              <a:lnSpc>
                <a:spcPct val="90000"/>
              </a:lnSpc>
              <a:spcBef>
                <a:spcPts val="500"/>
              </a:spcBef>
              <a:spcAft>
                <a:spcPts val="0"/>
              </a:spcAft>
              <a:buClr>
                <a:schemeClr val="dk1"/>
              </a:buClr>
              <a:buSzPts val="2000"/>
              <a:buChar char="•"/>
              <a:defRPr>
                <a:latin typeface="Verdana"/>
                <a:ea typeface="Verdana"/>
                <a:cs typeface="Verdana"/>
                <a:sym typeface="Verdana"/>
              </a:defRPr>
            </a:lvl3pPr>
            <a:lvl4pPr marL="1828800" lvl="3" indent="-342900" algn="l">
              <a:lnSpc>
                <a:spcPct val="90000"/>
              </a:lnSpc>
              <a:spcBef>
                <a:spcPts val="500"/>
              </a:spcBef>
              <a:spcAft>
                <a:spcPts val="0"/>
              </a:spcAft>
              <a:buClr>
                <a:schemeClr val="dk1"/>
              </a:buClr>
              <a:buSzPts val="1800"/>
              <a:buChar char="•"/>
              <a:defRPr>
                <a:latin typeface="Verdana"/>
                <a:ea typeface="Verdana"/>
                <a:cs typeface="Verdana"/>
                <a:sym typeface="Verdana"/>
              </a:defRPr>
            </a:lvl4pPr>
            <a:lvl5pPr marL="2286000" lvl="4" indent="-342900" algn="l">
              <a:lnSpc>
                <a:spcPct val="90000"/>
              </a:lnSpc>
              <a:spcBef>
                <a:spcPts val="500"/>
              </a:spcBef>
              <a:spcAft>
                <a:spcPts val="0"/>
              </a:spcAft>
              <a:buClr>
                <a:schemeClr val="dk1"/>
              </a:buClr>
              <a:buSzPts val="1800"/>
              <a:buChar char="•"/>
              <a:defRPr>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8" name="Google Shape;98;p30"/>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atin typeface="Verdana"/>
                <a:ea typeface="Verdana"/>
                <a:cs typeface="Verdana"/>
                <a:sym typeface="Verdana"/>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99" name="Google Shape;99;p30"/>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atin typeface="Verdana"/>
                <a:ea typeface="Verdana"/>
                <a:cs typeface="Verdana"/>
                <a:sym typeface="Verdana"/>
              </a:defRPr>
            </a:lvl1pPr>
            <a:lvl2pPr marL="914400" lvl="1" indent="-381000" algn="l">
              <a:lnSpc>
                <a:spcPct val="90000"/>
              </a:lnSpc>
              <a:spcBef>
                <a:spcPts val="500"/>
              </a:spcBef>
              <a:spcAft>
                <a:spcPts val="0"/>
              </a:spcAft>
              <a:buClr>
                <a:schemeClr val="dk1"/>
              </a:buClr>
              <a:buSzPts val="2400"/>
              <a:buChar char="•"/>
              <a:defRPr>
                <a:latin typeface="Verdana"/>
                <a:ea typeface="Verdana"/>
                <a:cs typeface="Verdana"/>
                <a:sym typeface="Verdana"/>
              </a:defRPr>
            </a:lvl2pPr>
            <a:lvl3pPr marL="1371600" lvl="2" indent="-355600" algn="l">
              <a:lnSpc>
                <a:spcPct val="90000"/>
              </a:lnSpc>
              <a:spcBef>
                <a:spcPts val="500"/>
              </a:spcBef>
              <a:spcAft>
                <a:spcPts val="0"/>
              </a:spcAft>
              <a:buClr>
                <a:schemeClr val="dk1"/>
              </a:buClr>
              <a:buSzPts val="2000"/>
              <a:buChar char="•"/>
              <a:defRPr>
                <a:latin typeface="Verdana"/>
                <a:ea typeface="Verdana"/>
                <a:cs typeface="Verdana"/>
                <a:sym typeface="Verdana"/>
              </a:defRPr>
            </a:lvl3pPr>
            <a:lvl4pPr marL="1828800" lvl="3" indent="-342900" algn="l">
              <a:lnSpc>
                <a:spcPct val="90000"/>
              </a:lnSpc>
              <a:spcBef>
                <a:spcPts val="500"/>
              </a:spcBef>
              <a:spcAft>
                <a:spcPts val="0"/>
              </a:spcAft>
              <a:buClr>
                <a:schemeClr val="dk1"/>
              </a:buClr>
              <a:buSzPts val="1800"/>
              <a:buChar char="•"/>
              <a:defRPr>
                <a:latin typeface="Verdana"/>
                <a:ea typeface="Verdana"/>
                <a:cs typeface="Verdana"/>
                <a:sym typeface="Verdana"/>
              </a:defRPr>
            </a:lvl4pPr>
            <a:lvl5pPr marL="2286000" lvl="4" indent="-342900" algn="l">
              <a:lnSpc>
                <a:spcPct val="90000"/>
              </a:lnSpc>
              <a:spcBef>
                <a:spcPts val="500"/>
              </a:spcBef>
              <a:spcAft>
                <a:spcPts val="0"/>
              </a:spcAft>
              <a:buClr>
                <a:schemeClr val="dk1"/>
              </a:buClr>
              <a:buSzPts val="1800"/>
              <a:buChar char="•"/>
              <a:defRPr>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0" name="Google Shape;100;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olo el título" type="titleOnly">
  <p:cSld name="TITLE_ONLY">
    <p:spTree>
      <p:nvGrpSpPr>
        <p:cNvPr id="1" name="Shape 103"/>
        <p:cNvGrpSpPr/>
        <p:nvPr/>
      </p:nvGrpSpPr>
      <p:grpSpPr>
        <a:xfrm>
          <a:off x="0" y="0"/>
          <a:ext cx="0" cy="0"/>
          <a:chOff x="0" y="0"/>
          <a:chExt cx="0" cy="0"/>
        </a:xfrm>
      </p:grpSpPr>
      <p:sp>
        <p:nvSpPr>
          <p:cNvPr id="104" name="Google Shape;104;p3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Verdana"/>
              <a:buNone/>
              <a:defRPr>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108"/>
        <p:cNvGrpSpPr/>
        <p:nvPr/>
      </p:nvGrpSpPr>
      <p:grpSpPr>
        <a:xfrm>
          <a:off x="0" y="0"/>
          <a:ext cx="0" cy="0"/>
          <a:chOff x="0" y="0"/>
          <a:chExt cx="0" cy="0"/>
        </a:xfrm>
      </p:grpSpPr>
      <p:sp>
        <p:nvSpPr>
          <p:cNvPr id="109" name="Google Shape;109;p32"/>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Verdana"/>
              <a:buNone/>
              <a:defRPr sz="3200">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p32"/>
          <p:cNvSpPr txBox="1">
            <a:spLocks noGrp="1"/>
          </p:cNvSpPr>
          <p:nvPr>
            <p:ph type="body" idx="1"/>
          </p:nvPr>
        </p:nvSpPr>
        <p:spPr>
          <a:xfrm>
            <a:off x="5183188" y="987425"/>
            <a:ext cx="6172200" cy="4873500"/>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atin typeface="Verdana"/>
                <a:ea typeface="Verdana"/>
                <a:cs typeface="Verdana"/>
                <a:sym typeface="Verdana"/>
              </a:defRPr>
            </a:lvl1pPr>
            <a:lvl2pPr marL="914400" lvl="1" indent="-406400" algn="l">
              <a:lnSpc>
                <a:spcPct val="90000"/>
              </a:lnSpc>
              <a:spcBef>
                <a:spcPts val="500"/>
              </a:spcBef>
              <a:spcAft>
                <a:spcPts val="0"/>
              </a:spcAft>
              <a:buClr>
                <a:schemeClr val="dk1"/>
              </a:buClr>
              <a:buSzPts val="2800"/>
              <a:buChar char="•"/>
              <a:defRPr sz="2800">
                <a:latin typeface="Verdana"/>
                <a:ea typeface="Verdana"/>
                <a:cs typeface="Verdana"/>
                <a:sym typeface="Verdana"/>
              </a:defRPr>
            </a:lvl2pPr>
            <a:lvl3pPr marL="1371600" lvl="2" indent="-381000" algn="l">
              <a:lnSpc>
                <a:spcPct val="90000"/>
              </a:lnSpc>
              <a:spcBef>
                <a:spcPts val="500"/>
              </a:spcBef>
              <a:spcAft>
                <a:spcPts val="0"/>
              </a:spcAft>
              <a:buClr>
                <a:schemeClr val="dk1"/>
              </a:buClr>
              <a:buSzPts val="2400"/>
              <a:buChar char="•"/>
              <a:defRPr sz="2400">
                <a:latin typeface="Verdana"/>
                <a:ea typeface="Verdana"/>
                <a:cs typeface="Verdana"/>
                <a:sym typeface="Verdana"/>
              </a:defRPr>
            </a:lvl3pPr>
            <a:lvl4pPr marL="1828800" lvl="3" indent="-355600" algn="l">
              <a:lnSpc>
                <a:spcPct val="90000"/>
              </a:lnSpc>
              <a:spcBef>
                <a:spcPts val="500"/>
              </a:spcBef>
              <a:spcAft>
                <a:spcPts val="0"/>
              </a:spcAft>
              <a:buClr>
                <a:schemeClr val="dk1"/>
              </a:buClr>
              <a:buSzPts val="2000"/>
              <a:buChar char="•"/>
              <a:defRPr sz="2000">
                <a:latin typeface="Verdana"/>
                <a:ea typeface="Verdana"/>
                <a:cs typeface="Verdana"/>
                <a:sym typeface="Verdana"/>
              </a:defRPr>
            </a:lvl4pPr>
            <a:lvl5pPr marL="2286000" lvl="4" indent="-355600" algn="l">
              <a:lnSpc>
                <a:spcPct val="90000"/>
              </a:lnSpc>
              <a:spcBef>
                <a:spcPts val="500"/>
              </a:spcBef>
              <a:spcAft>
                <a:spcPts val="0"/>
              </a:spcAft>
              <a:buClr>
                <a:schemeClr val="dk1"/>
              </a:buClr>
              <a:buSzPts val="2000"/>
              <a:buChar char="•"/>
              <a:defRPr sz="2000">
                <a:latin typeface="Verdana"/>
                <a:ea typeface="Verdana"/>
                <a:cs typeface="Verdana"/>
                <a:sym typeface="Verdana"/>
              </a:defRPr>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11" name="Google Shape;111;p32"/>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atin typeface="Verdana"/>
                <a:ea typeface="Verdana"/>
                <a:cs typeface="Verdana"/>
                <a:sym typeface="Verdana"/>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12" name="Google Shape;112;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115"/>
        <p:cNvGrpSpPr/>
        <p:nvPr/>
      </p:nvGrpSpPr>
      <p:grpSpPr>
        <a:xfrm>
          <a:off x="0" y="0"/>
          <a:ext cx="0" cy="0"/>
          <a:chOff x="0" y="0"/>
          <a:chExt cx="0" cy="0"/>
        </a:xfrm>
      </p:grpSpPr>
      <p:sp>
        <p:nvSpPr>
          <p:cNvPr id="116" name="Google Shape;116;p33"/>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Verdana"/>
              <a:buNone/>
              <a:defRPr sz="3200">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 name="Google Shape;117;p33"/>
          <p:cNvSpPr>
            <a:spLocks noGrp="1"/>
          </p:cNvSpPr>
          <p:nvPr>
            <p:ph type="pic" idx="2"/>
          </p:nvPr>
        </p:nvSpPr>
        <p:spPr>
          <a:xfrm>
            <a:off x="5183188" y="987425"/>
            <a:ext cx="6172200" cy="4873500"/>
          </a:xfrm>
          <a:prstGeom prst="rect">
            <a:avLst/>
          </a:prstGeom>
          <a:noFill/>
          <a:ln>
            <a:noFill/>
          </a:ln>
        </p:spPr>
      </p:sp>
      <p:sp>
        <p:nvSpPr>
          <p:cNvPr id="118" name="Google Shape;118;p33"/>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atin typeface="Verdana"/>
                <a:ea typeface="Verdana"/>
                <a:cs typeface="Verdana"/>
                <a:sym typeface="Verdana"/>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19" name="Google Shape;119;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122"/>
        <p:cNvGrpSpPr/>
        <p:nvPr/>
      </p:nvGrpSpPr>
      <p:grpSpPr>
        <a:xfrm>
          <a:off x="0" y="0"/>
          <a:ext cx="0" cy="0"/>
          <a:chOff x="0" y="0"/>
          <a:chExt cx="0" cy="0"/>
        </a:xfrm>
      </p:grpSpPr>
      <p:sp>
        <p:nvSpPr>
          <p:cNvPr id="123" name="Google Shape;123;p3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Verdana"/>
              <a:buNone/>
              <a:defRPr>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4" name="Google Shape;124;p34"/>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atin typeface="Verdana"/>
                <a:ea typeface="Verdana"/>
                <a:cs typeface="Verdana"/>
                <a:sym typeface="Verdana"/>
              </a:defRPr>
            </a:lvl1pPr>
            <a:lvl2pPr marL="914400" lvl="1" indent="-381000" algn="l">
              <a:lnSpc>
                <a:spcPct val="90000"/>
              </a:lnSpc>
              <a:spcBef>
                <a:spcPts val="500"/>
              </a:spcBef>
              <a:spcAft>
                <a:spcPts val="0"/>
              </a:spcAft>
              <a:buClr>
                <a:schemeClr val="dk1"/>
              </a:buClr>
              <a:buSzPts val="2400"/>
              <a:buChar char="•"/>
              <a:defRPr>
                <a:latin typeface="Verdana"/>
                <a:ea typeface="Verdana"/>
                <a:cs typeface="Verdana"/>
                <a:sym typeface="Verdana"/>
              </a:defRPr>
            </a:lvl2pPr>
            <a:lvl3pPr marL="1371600" lvl="2" indent="-355600" algn="l">
              <a:lnSpc>
                <a:spcPct val="90000"/>
              </a:lnSpc>
              <a:spcBef>
                <a:spcPts val="500"/>
              </a:spcBef>
              <a:spcAft>
                <a:spcPts val="0"/>
              </a:spcAft>
              <a:buClr>
                <a:schemeClr val="dk1"/>
              </a:buClr>
              <a:buSzPts val="2000"/>
              <a:buChar char="•"/>
              <a:defRPr>
                <a:latin typeface="Verdana"/>
                <a:ea typeface="Verdana"/>
                <a:cs typeface="Verdana"/>
                <a:sym typeface="Verdana"/>
              </a:defRPr>
            </a:lvl3pPr>
            <a:lvl4pPr marL="1828800" lvl="3" indent="-342900" algn="l">
              <a:lnSpc>
                <a:spcPct val="90000"/>
              </a:lnSpc>
              <a:spcBef>
                <a:spcPts val="500"/>
              </a:spcBef>
              <a:spcAft>
                <a:spcPts val="0"/>
              </a:spcAft>
              <a:buClr>
                <a:schemeClr val="dk1"/>
              </a:buClr>
              <a:buSzPts val="1800"/>
              <a:buChar char="•"/>
              <a:defRPr>
                <a:latin typeface="Verdana"/>
                <a:ea typeface="Verdana"/>
                <a:cs typeface="Verdana"/>
                <a:sym typeface="Verdana"/>
              </a:defRPr>
            </a:lvl4pPr>
            <a:lvl5pPr marL="2286000" lvl="4" indent="-342900" algn="l">
              <a:lnSpc>
                <a:spcPct val="90000"/>
              </a:lnSpc>
              <a:spcBef>
                <a:spcPts val="500"/>
              </a:spcBef>
              <a:spcAft>
                <a:spcPts val="0"/>
              </a:spcAft>
              <a:buClr>
                <a:schemeClr val="dk1"/>
              </a:buClr>
              <a:buSzPts val="1800"/>
              <a:buChar char="•"/>
              <a:defRPr>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5" name="Google Shape;125;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 name="Google Shape;126;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128"/>
        <p:cNvGrpSpPr/>
        <p:nvPr/>
      </p:nvGrpSpPr>
      <p:grpSpPr>
        <a:xfrm>
          <a:off x="0" y="0"/>
          <a:ext cx="0" cy="0"/>
          <a:chOff x="0" y="0"/>
          <a:chExt cx="0" cy="0"/>
        </a:xfrm>
      </p:grpSpPr>
      <p:sp>
        <p:nvSpPr>
          <p:cNvPr id="129" name="Google Shape;129;p35"/>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Verdana"/>
              <a:buNone/>
              <a:defRPr>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0" name="Google Shape;130;p35"/>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atin typeface="Verdana"/>
                <a:ea typeface="Verdana"/>
                <a:cs typeface="Verdana"/>
                <a:sym typeface="Verdana"/>
              </a:defRPr>
            </a:lvl1pPr>
            <a:lvl2pPr marL="914400" lvl="1" indent="-381000" algn="l">
              <a:lnSpc>
                <a:spcPct val="90000"/>
              </a:lnSpc>
              <a:spcBef>
                <a:spcPts val="500"/>
              </a:spcBef>
              <a:spcAft>
                <a:spcPts val="0"/>
              </a:spcAft>
              <a:buClr>
                <a:schemeClr val="dk1"/>
              </a:buClr>
              <a:buSzPts val="2400"/>
              <a:buChar char="•"/>
              <a:defRPr>
                <a:latin typeface="Verdana"/>
                <a:ea typeface="Verdana"/>
                <a:cs typeface="Verdana"/>
                <a:sym typeface="Verdana"/>
              </a:defRPr>
            </a:lvl2pPr>
            <a:lvl3pPr marL="1371600" lvl="2" indent="-355600" algn="l">
              <a:lnSpc>
                <a:spcPct val="90000"/>
              </a:lnSpc>
              <a:spcBef>
                <a:spcPts val="500"/>
              </a:spcBef>
              <a:spcAft>
                <a:spcPts val="0"/>
              </a:spcAft>
              <a:buClr>
                <a:schemeClr val="dk1"/>
              </a:buClr>
              <a:buSzPts val="2000"/>
              <a:buChar char="•"/>
              <a:defRPr>
                <a:latin typeface="Verdana"/>
                <a:ea typeface="Verdana"/>
                <a:cs typeface="Verdana"/>
                <a:sym typeface="Verdana"/>
              </a:defRPr>
            </a:lvl3pPr>
            <a:lvl4pPr marL="1828800" lvl="3" indent="-342900" algn="l">
              <a:lnSpc>
                <a:spcPct val="90000"/>
              </a:lnSpc>
              <a:spcBef>
                <a:spcPts val="500"/>
              </a:spcBef>
              <a:spcAft>
                <a:spcPts val="0"/>
              </a:spcAft>
              <a:buClr>
                <a:schemeClr val="dk1"/>
              </a:buClr>
              <a:buSzPts val="1800"/>
              <a:buChar char="•"/>
              <a:defRPr>
                <a:latin typeface="Verdana"/>
                <a:ea typeface="Verdana"/>
                <a:cs typeface="Verdana"/>
                <a:sym typeface="Verdana"/>
              </a:defRPr>
            </a:lvl4pPr>
            <a:lvl5pPr marL="2286000" lvl="4" indent="-342900" algn="l">
              <a:lnSpc>
                <a:spcPct val="90000"/>
              </a:lnSpc>
              <a:spcBef>
                <a:spcPts val="500"/>
              </a:spcBef>
              <a:spcAft>
                <a:spcPts val="0"/>
              </a:spcAft>
              <a:buClr>
                <a:schemeClr val="dk1"/>
              </a:buClr>
              <a:buSzPts val="1800"/>
              <a:buChar char="•"/>
              <a:defRPr>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1" name="Google Shape;131;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 name="Google Shape;133;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40"/>
        <p:cNvGrpSpPr/>
        <p:nvPr/>
      </p:nvGrpSpPr>
      <p:grpSpPr>
        <a:xfrm>
          <a:off x="0" y="0"/>
          <a:ext cx="0" cy="0"/>
          <a:chOff x="0" y="0"/>
          <a:chExt cx="0" cy="0"/>
        </a:xfrm>
      </p:grpSpPr>
      <p:sp>
        <p:nvSpPr>
          <p:cNvPr id="141" name="Google Shape;141;p1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2" name="Google Shape;142;p1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3" name="Google Shape;143;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4" name="Google Shape;144;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spcBef>
                <a:spcPts val="0"/>
              </a:spcBef>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spcBef>
                <a:spcPts val="0"/>
              </a:spcBef>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spcBef>
                <a:spcPts val="0"/>
              </a:spcBef>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spcBef>
                <a:spcPts val="0"/>
              </a:spcBef>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spcBef>
                <a:spcPts val="0"/>
              </a:spcBef>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spcBef>
                <a:spcPts val="0"/>
              </a:spcBef>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spcBef>
                <a:spcPts val="0"/>
              </a:spcBef>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spcBef>
                <a:spcPts val="0"/>
              </a:spcBef>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Diapositiva de título">
  <p:cSld name="1_Diapositiva de título">
    <p:spTree>
      <p:nvGrpSpPr>
        <p:cNvPr id="1" name="Shape 22"/>
        <p:cNvGrpSpPr/>
        <p:nvPr/>
      </p:nvGrpSpPr>
      <p:grpSpPr>
        <a:xfrm>
          <a:off x="0" y="0"/>
          <a:ext cx="0" cy="0"/>
          <a:chOff x="0" y="0"/>
          <a:chExt cx="0" cy="0"/>
        </a:xfrm>
      </p:grpSpPr>
      <p:sp>
        <p:nvSpPr>
          <p:cNvPr id="23" name="Google Shape;23;p14"/>
          <p:cNvSpPr/>
          <p:nvPr/>
        </p:nvSpPr>
        <p:spPr>
          <a:xfrm>
            <a:off x="0" y="6721475"/>
            <a:ext cx="12192000" cy="136525"/>
          </a:xfrm>
          <a:prstGeom prst="rect">
            <a:avLst/>
          </a:prstGeom>
          <a:solidFill>
            <a:srgbClr val="932D4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Helvetica Neue"/>
              <a:ea typeface="Helvetica Neue"/>
              <a:cs typeface="Helvetica Neue"/>
              <a:sym typeface="Helvetica Neue"/>
            </a:endParaRPr>
          </a:p>
        </p:txBody>
      </p:sp>
      <p:sp>
        <p:nvSpPr>
          <p:cNvPr id="24" name="Google Shape;24;p14"/>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Verdana"/>
              <a:buNone/>
              <a:defRPr sz="6000">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14"/>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Verdana"/>
                <a:ea typeface="Verdana"/>
                <a:cs typeface="Verdana"/>
                <a:sym typeface="Verdana"/>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6" name="Google Shape;26;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6"/>
        <p:cNvGrpSpPr/>
        <p:nvPr/>
      </p:nvGrpSpPr>
      <p:grpSpPr>
        <a:xfrm>
          <a:off x="0" y="0"/>
          <a:ext cx="0" cy="0"/>
          <a:chOff x="0" y="0"/>
          <a:chExt cx="0" cy="0"/>
        </a:xfrm>
      </p:grpSpPr>
      <p:sp>
        <p:nvSpPr>
          <p:cNvPr id="147" name="Google Shape;147;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8" name="Google Shape;148;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9" name="Google Shape;149;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spcBef>
                <a:spcPts val="0"/>
              </a:spcBef>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spcBef>
                <a:spcPts val="0"/>
              </a:spcBef>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spcBef>
                <a:spcPts val="0"/>
              </a:spcBef>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spcBef>
                <a:spcPts val="0"/>
              </a:spcBef>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spcBef>
                <a:spcPts val="0"/>
              </a:spcBef>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spcBef>
                <a:spcPts val="0"/>
              </a:spcBef>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spcBef>
                <a:spcPts val="0"/>
              </a:spcBef>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spcBef>
                <a:spcPts val="0"/>
              </a:spcBef>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0"/>
        <p:cNvGrpSpPr/>
        <p:nvPr/>
      </p:nvGrpSpPr>
      <p:grpSpPr>
        <a:xfrm>
          <a:off x="0" y="0"/>
          <a:ext cx="0" cy="0"/>
          <a:chOff x="0" y="0"/>
          <a:chExt cx="0" cy="0"/>
        </a:xfrm>
      </p:grpSpPr>
      <p:sp>
        <p:nvSpPr>
          <p:cNvPr id="151" name="Google Shape;151;p3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2" name="Google Shape;152;p3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53" name="Google Shape;153;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4" name="Google Shape;154;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5" name="Google Shape;155;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spcBef>
                <a:spcPts val="0"/>
              </a:spcBef>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spcBef>
                <a:spcPts val="0"/>
              </a:spcBef>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spcBef>
                <a:spcPts val="0"/>
              </a:spcBef>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spcBef>
                <a:spcPts val="0"/>
              </a:spcBef>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spcBef>
                <a:spcPts val="0"/>
              </a:spcBef>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spcBef>
                <a:spcPts val="0"/>
              </a:spcBef>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spcBef>
                <a:spcPts val="0"/>
              </a:spcBef>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spcBef>
                <a:spcPts val="0"/>
              </a:spcBef>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56"/>
        <p:cNvGrpSpPr/>
        <p:nvPr/>
      </p:nvGrpSpPr>
      <p:grpSpPr>
        <a:xfrm>
          <a:off x="0" y="0"/>
          <a:ext cx="0" cy="0"/>
          <a:chOff x="0" y="0"/>
          <a:chExt cx="0" cy="0"/>
        </a:xfrm>
      </p:grpSpPr>
      <p:sp>
        <p:nvSpPr>
          <p:cNvPr id="157" name="Google Shape;157;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8" name="Google Shape;158;p3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9" name="Google Shape;159;p3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0" name="Google Shape;160;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1" name="Google Shape;161;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2" name="Google Shape;162;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spcBef>
                <a:spcPts val="0"/>
              </a:spcBef>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spcBef>
                <a:spcPts val="0"/>
              </a:spcBef>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spcBef>
                <a:spcPts val="0"/>
              </a:spcBef>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spcBef>
                <a:spcPts val="0"/>
              </a:spcBef>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spcBef>
                <a:spcPts val="0"/>
              </a:spcBef>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spcBef>
                <a:spcPts val="0"/>
              </a:spcBef>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spcBef>
                <a:spcPts val="0"/>
              </a:spcBef>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spcBef>
                <a:spcPts val="0"/>
              </a:spcBef>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63"/>
        <p:cNvGrpSpPr/>
        <p:nvPr/>
      </p:nvGrpSpPr>
      <p:grpSpPr>
        <a:xfrm>
          <a:off x="0" y="0"/>
          <a:ext cx="0" cy="0"/>
          <a:chOff x="0" y="0"/>
          <a:chExt cx="0" cy="0"/>
        </a:xfrm>
      </p:grpSpPr>
      <p:sp>
        <p:nvSpPr>
          <p:cNvPr id="164" name="Google Shape;164;p3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5" name="Google Shape;165;p3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66" name="Google Shape;166;p3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7" name="Google Shape;167;p3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68" name="Google Shape;168;p3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9" name="Google Shape;169;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0" name="Google Shape;170;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1" name="Google Shape;171;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spcBef>
                <a:spcPts val="0"/>
              </a:spcBef>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spcBef>
                <a:spcPts val="0"/>
              </a:spcBef>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spcBef>
                <a:spcPts val="0"/>
              </a:spcBef>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spcBef>
                <a:spcPts val="0"/>
              </a:spcBef>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spcBef>
                <a:spcPts val="0"/>
              </a:spcBef>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spcBef>
                <a:spcPts val="0"/>
              </a:spcBef>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spcBef>
                <a:spcPts val="0"/>
              </a:spcBef>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spcBef>
                <a:spcPts val="0"/>
              </a:spcBef>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72"/>
        <p:cNvGrpSpPr/>
        <p:nvPr/>
      </p:nvGrpSpPr>
      <p:grpSpPr>
        <a:xfrm>
          <a:off x="0" y="0"/>
          <a:ext cx="0" cy="0"/>
          <a:chOff x="0" y="0"/>
          <a:chExt cx="0" cy="0"/>
        </a:xfrm>
      </p:grpSpPr>
      <p:sp>
        <p:nvSpPr>
          <p:cNvPr id="173" name="Google Shape;173;p3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4" name="Google Shape;174;p3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75" name="Google Shape;175;p3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76" name="Google Shape;176;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7" name="Google Shape;177;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8" name="Google Shape;178;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spcBef>
                <a:spcPts val="0"/>
              </a:spcBef>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spcBef>
                <a:spcPts val="0"/>
              </a:spcBef>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spcBef>
                <a:spcPts val="0"/>
              </a:spcBef>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spcBef>
                <a:spcPts val="0"/>
              </a:spcBef>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spcBef>
                <a:spcPts val="0"/>
              </a:spcBef>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spcBef>
                <a:spcPts val="0"/>
              </a:spcBef>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spcBef>
                <a:spcPts val="0"/>
              </a:spcBef>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spcBef>
                <a:spcPts val="0"/>
              </a:spcBef>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79"/>
        <p:cNvGrpSpPr/>
        <p:nvPr/>
      </p:nvGrpSpPr>
      <p:grpSpPr>
        <a:xfrm>
          <a:off x="0" y="0"/>
          <a:ext cx="0" cy="0"/>
          <a:chOff x="0" y="0"/>
          <a:chExt cx="0" cy="0"/>
        </a:xfrm>
      </p:grpSpPr>
      <p:sp>
        <p:nvSpPr>
          <p:cNvPr id="180" name="Google Shape;180;p4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1" name="Google Shape;181;p40"/>
          <p:cNvSpPr>
            <a:spLocks noGrp="1"/>
          </p:cNvSpPr>
          <p:nvPr>
            <p:ph type="pic" idx="2"/>
          </p:nvPr>
        </p:nvSpPr>
        <p:spPr>
          <a:xfrm>
            <a:off x="5183188" y="987425"/>
            <a:ext cx="6172200" cy="4873625"/>
          </a:xfrm>
          <a:prstGeom prst="rect">
            <a:avLst/>
          </a:prstGeom>
          <a:noFill/>
          <a:ln>
            <a:noFill/>
          </a:ln>
        </p:spPr>
      </p:sp>
      <p:sp>
        <p:nvSpPr>
          <p:cNvPr id="182" name="Google Shape;182;p4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83" name="Google Shape;183;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4" name="Google Shape;184;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5" name="Google Shape;185;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spcBef>
                <a:spcPts val="0"/>
              </a:spcBef>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spcBef>
                <a:spcPts val="0"/>
              </a:spcBef>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spcBef>
                <a:spcPts val="0"/>
              </a:spcBef>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spcBef>
                <a:spcPts val="0"/>
              </a:spcBef>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spcBef>
                <a:spcPts val="0"/>
              </a:spcBef>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spcBef>
                <a:spcPts val="0"/>
              </a:spcBef>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spcBef>
                <a:spcPts val="0"/>
              </a:spcBef>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spcBef>
                <a:spcPts val="0"/>
              </a:spcBef>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86"/>
        <p:cNvGrpSpPr/>
        <p:nvPr/>
      </p:nvGrpSpPr>
      <p:grpSpPr>
        <a:xfrm>
          <a:off x="0" y="0"/>
          <a:ext cx="0" cy="0"/>
          <a:chOff x="0" y="0"/>
          <a:chExt cx="0" cy="0"/>
        </a:xfrm>
      </p:grpSpPr>
      <p:sp>
        <p:nvSpPr>
          <p:cNvPr id="187" name="Google Shape;187;p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8" name="Google Shape;188;p4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9" name="Google Shape;189;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0" name="Google Shape;190;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1" name="Google Shape;191;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spcBef>
                <a:spcPts val="0"/>
              </a:spcBef>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spcBef>
                <a:spcPts val="0"/>
              </a:spcBef>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spcBef>
                <a:spcPts val="0"/>
              </a:spcBef>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spcBef>
                <a:spcPts val="0"/>
              </a:spcBef>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spcBef>
                <a:spcPts val="0"/>
              </a:spcBef>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spcBef>
                <a:spcPts val="0"/>
              </a:spcBef>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spcBef>
                <a:spcPts val="0"/>
              </a:spcBef>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spcBef>
                <a:spcPts val="0"/>
              </a:spcBef>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92"/>
        <p:cNvGrpSpPr/>
        <p:nvPr/>
      </p:nvGrpSpPr>
      <p:grpSpPr>
        <a:xfrm>
          <a:off x="0" y="0"/>
          <a:ext cx="0" cy="0"/>
          <a:chOff x="0" y="0"/>
          <a:chExt cx="0" cy="0"/>
        </a:xfrm>
      </p:grpSpPr>
      <p:sp>
        <p:nvSpPr>
          <p:cNvPr id="193" name="Google Shape;193;p4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4" name="Google Shape;194;p4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5" name="Google Shape;195;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6" name="Google Shape;196;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7" name="Google Shape;197;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spcBef>
                <a:spcPts val="0"/>
              </a:spcBef>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spcBef>
                <a:spcPts val="0"/>
              </a:spcBef>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spcBef>
                <a:spcPts val="0"/>
              </a:spcBef>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spcBef>
                <a:spcPts val="0"/>
              </a:spcBef>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spcBef>
                <a:spcPts val="0"/>
              </a:spcBef>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spcBef>
                <a:spcPts val="0"/>
              </a:spcBef>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spcBef>
                <a:spcPts val="0"/>
              </a:spcBef>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spcBef>
                <a:spcPts val="0"/>
              </a:spcBef>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1_Diapositiva de título">
  <p:cSld name="1_Diapositiva de título">
    <p:spTree>
      <p:nvGrpSpPr>
        <p:cNvPr id="1" name="Shape 198"/>
        <p:cNvGrpSpPr/>
        <p:nvPr/>
      </p:nvGrpSpPr>
      <p:grpSpPr>
        <a:xfrm>
          <a:off x="0" y="0"/>
          <a:ext cx="0" cy="0"/>
          <a:chOff x="0" y="0"/>
          <a:chExt cx="0" cy="0"/>
        </a:xfrm>
      </p:grpSpPr>
      <p:sp>
        <p:nvSpPr>
          <p:cNvPr id="199" name="Google Shape;199;p43"/>
          <p:cNvSpPr/>
          <p:nvPr/>
        </p:nvSpPr>
        <p:spPr>
          <a:xfrm>
            <a:off x="0" y="6721475"/>
            <a:ext cx="12192000" cy="136525"/>
          </a:xfrm>
          <a:prstGeom prst="rect">
            <a:avLst/>
          </a:prstGeom>
          <a:solidFill>
            <a:srgbClr val="932D4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Helvetica Neue"/>
              <a:ea typeface="Helvetica Neue"/>
              <a:cs typeface="Helvetica Neue"/>
              <a:sym typeface="Helvetica Neue"/>
            </a:endParaRPr>
          </a:p>
        </p:txBody>
      </p:sp>
      <p:sp>
        <p:nvSpPr>
          <p:cNvPr id="200" name="Google Shape;200;p43"/>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Verdana"/>
              <a:buNone/>
              <a:defRPr sz="6000">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1" name="Google Shape;201;p43"/>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Verdana"/>
                <a:ea typeface="Verdana"/>
                <a:cs typeface="Verdana"/>
                <a:sym typeface="Verdana"/>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02" name="Google Shape;202;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atin typeface="Verdana"/>
                <a:ea typeface="Verdana"/>
                <a:cs typeface="Verdana"/>
                <a:sym typeface="Verdana"/>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3" name="Google Shape;203;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atin typeface="Verdana"/>
                <a:ea typeface="Verdana"/>
                <a:cs typeface="Verdana"/>
                <a:sym typeface="Verdana"/>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4" name="Google Shape;204;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_Diapositiva de título">
  <p:cSld name="1_Diapositiva de título">
    <p:spTree>
      <p:nvGrpSpPr>
        <p:cNvPr id="1" name="Shape 211"/>
        <p:cNvGrpSpPr/>
        <p:nvPr/>
      </p:nvGrpSpPr>
      <p:grpSpPr>
        <a:xfrm>
          <a:off x="0" y="0"/>
          <a:ext cx="0" cy="0"/>
          <a:chOff x="0" y="0"/>
          <a:chExt cx="0" cy="0"/>
        </a:xfrm>
      </p:grpSpPr>
      <p:sp>
        <p:nvSpPr>
          <p:cNvPr id="212" name="Google Shape;212;p20"/>
          <p:cNvSpPr/>
          <p:nvPr/>
        </p:nvSpPr>
        <p:spPr>
          <a:xfrm>
            <a:off x="0" y="6721475"/>
            <a:ext cx="12192000" cy="136525"/>
          </a:xfrm>
          <a:prstGeom prst="rect">
            <a:avLst/>
          </a:prstGeom>
          <a:solidFill>
            <a:srgbClr val="932D4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Helvetica Neue"/>
              <a:ea typeface="Helvetica Neue"/>
              <a:cs typeface="Helvetica Neue"/>
              <a:sym typeface="Helvetica Neue"/>
            </a:endParaRPr>
          </a:p>
        </p:txBody>
      </p:sp>
      <p:sp>
        <p:nvSpPr>
          <p:cNvPr id="213" name="Google Shape;213;p20"/>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Verdana"/>
              <a:buNone/>
              <a:defRPr sz="6000">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4" name="Google Shape;214;p20"/>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Verdana"/>
                <a:ea typeface="Verdana"/>
                <a:cs typeface="Verdana"/>
                <a:sym typeface="Verdana"/>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15" name="Google Shape;215;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6" name="Google Shape;216;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7" name="Google Shape;217;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29"/>
        <p:cNvGrpSpPr/>
        <p:nvPr/>
      </p:nvGrpSpPr>
      <p:grpSpPr>
        <a:xfrm>
          <a:off x="0" y="0"/>
          <a:ext cx="0" cy="0"/>
          <a:chOff x="0" y="0"/>
          <a:chExt cx="0" cy="0"/>
        </a:xfrm>
      </p:grpSpPr>
      <p:sp>
        <p:nvSpPr>
          <p:cNvPr id="30" name="Google Shape;3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Diseño personalizado">
  <p:cSld name="Diseño personalizado">
    <p:spTree>
      <p:nvGrpSpPr>
        <p:cNvPr id="1" name="Shape 218"/>
        <p:cNvGrpSpPr/>
        <p:nvPr/>
      </p:nvGrpSpPr>
      <p:grpSpPr>
        <a:xfrm>
          <a:off x="0" y="0"/>
          <a:ext cx="0" cy="0"/>
          <a:chOff x="0" y="0"/>
          <a:chExt cx="0" cy="0"/>
        </a:xfrm>
      </p:grpSpPr>
      <p:pic>
        <p:nvPicPr>
          <p:cNvPr id="219" name="Google Shape;219;p44"/>
          <p:cNvPicPr preferRelativeResize="0"/>
          <p:nvPr/>
        </p:nvPicPr>
        <p:blipFill rotWithShape="1">
          <a:blip r:embed="rId2">
            <a:alphaModFix/>
          </a:blip>
          <a:srcRect/>
          <a:stretch/>
        </p:blipFill>
        <p:spPr>
          <a:xfrm>
            <a:off x="4692650" y="2220913"/>
            <a:ext cx="2806700" cy="1620837"/>
          </a:xfrm>
          <a:prstGeom prst="rect">
            <a:avLst/>
          </a:prstGeom>
          <a:noFill/>
          <a:ln>
            <a:noFill/>
          </a:ln>
        </p:spPr>
      </p:pic>
      <p:sp>
        <p:nvSpPr>
          <p:cNvPr id="220" name="Google Shape;220;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1" name="Google Shape;221;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2" name="Google Shape;222;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223"/>
        <p:cNvGrpSpPr/>
        <p:nvPr/>
      </p:nvGrpSpPr>
      <p:grpSpPr>
        <a:xfrm>
          <a:off x="0" y="0"/>
          <a:ext cx="0" cy="0"/>
          <a:chOff x="0" y="0"/>
          <a:chExt cx="0" cy="0"/>
        </a:xfrm>
      </p:grpSpPr>
      <p:pic>
        <p:nvPicPr>
          <p:cNvPr id="224" name="Google Shape;224;p45"/>
          <p:cNvPicPr preferRelativeResize="0"/>
          <p:nvPr/>
        </p:nvPicPr>
        <p:blipFill rotWithShape="1">
          <a:blip r:embed="rId2">
            <a:alphaModFix/>
          </a:blip>
          <a:srcRect/>
          <a:stretch/>
        </p:blipFill>
        <p:spPr>
          <a:xfrm>
            <a:off x="5726113" y="180975"/>
            <a:ext cx="739775" cy="427038"/>
          </a:xfrm>
          <a:prstGeom prst="rect">
            <a:avLst/>
          </a:prstGeom>
          <a:noFill/>
          <a:ln>
            <a:noFill/>
          </a:ln>
        </p:spPr>
      </p:pic>
      <p:sp>
        <p:nvSpPr>
          <p:cNvPr id="225" name="Google Shape;225;p45"/>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Verdana"/>
              <a:buNone/>
              <a:defRPr sz="6000">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6" name="Google Shape;226;p45"/>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latin typeface="Verdana"/>
                <a:ea typeface="Verdana"/>
                <a:cs typeface="Verdana"/>
                <a:sym typeface="Verdana"/>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27" name="Google Shape;227;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8" name="Google Shape;228;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9" name="Google Shape;229;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1_Encabezado de sección">
  <p:cSld name="1_Encabezado de sección">
    <p:spTree>
      <p:nvGrpSpPr>
        <p:cNvPr id="1" name="Shape 230"/>
        <p:cNvGrpSpPr/>
        <p:nvPr/>
      </p:nvGrpSpPr>
      <p:grpSpPr>
        <a:xfrm>
          <a:off x="0" y="0"/>
          <a:ext cx="0" cy="0"/>
          <a:chOff x="0" y="0"/>
          <a:chExt cx="0" cy="0"/>
        </a:xfrm>
      </p:grpSpPr>
      <p:pic>
        <p:nvPicPr>
          <p:cNvPr id="231" name="Google Shape;231;p46"/>
          <p:cNvPicPr preferRelativeResize="0"/>
          <p:nvPr/>
        </p:nvPicPr>
        <p:blipFill rotWithShape="1">
          <a:blip r:embed="rId2">
            <a:alphaModFix/>
          </a:blip>
          <a:srcRect/>
          <a:stretch/>
        </p:blipFill>
        <p:spPr>
          <a:xfrm>
            <a:off x="468313" y="180975"/>
            <a:ext cx="739775" cy="427038"/>
          </a:xfrm>
          <a:prstGeom prst="rect">
            <a:avLst/>
          </a:prstGeom>
          <a:noFill/>
          <a:ln>
            <a:noFill/>
          </a:ln>
        </p:spPr>
      </p:pic>
      <p:sp>
        <p:nvSpPr>
          <p:cNvPr id="232" name="Google Shape;232;p46"/>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Verdana"/>
              <a:buNone/>
              <a:defRPr sz="6000">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3" name="Google Shape;233;p46"/>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latin typeface="Verdana"/>
                <a:ea typeface="Verdana"/>
                <a:cs typeface="Verdana"/>
                <a:sym typeface="Verdana"/>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34" name="Google Shape;234;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5" name="Google Shape;235;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6" name="Google Shape;236;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2_Encabezado de sección">
  <p:cSld name="2_Encabezado de sección">
    <p:spTree>
      <p:nvGrpSpPr>
        <p:cNvPr id="1" name="Shape 237"/>
        <p:cNvGrpSpPr/>
        <p:nvPr/>
      </p:nvGrpSpPr>
      <p:grpSpPr>
        <a:xfrm>
          <a:off x="0" y="0"/>
          <a:ext cx="0" cy="0"/>
          <a:chOff x="0" y="0"/>
          <a:chExt cx="0" cy="0"/>
        </a:xfrm>
      </p:grpSpPr>
      <p:pic>
        <p:nvPicPr>
          <p:cNvPr id="238" name="Google Shape;238;p47"/>
          <p:cNvPicPr preferRelativeResize="0"/>
          <p:nvPr/>
        </p:nvPicPr>
        <p:blipFill rotWithShape="1">
          <a:blip r:embed="rId2">
            <a:alphaModFix/>
          </a:blip>
          <a:srcRect/>
          <a:stretch/>
        </p:blipFill>
        <p:spPr>
          <a:xfrm>
            <a:off x="10983913" y="180975"/>
            <a:ext cx="739775" cy="427038"/>
          </a:xfrm>
          <a:prstGeom prst="rect">
            <a:avLst/>
          </a:prstGeom>
          <a:noFill/>
          <a:ln>
            <a:noFill/>
          </a:ln>
        </p:spPr>
      </p:pic>
      <p:sp>
        <p:nvSpPr>
          <p:cNvPr id="239" name="Google Shape;239;p47"/>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Verdana"/>
              <a:buNone/>
              <a:defRPr sz="6000">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0" name="Google Shape;240;p47"/>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latin typeface="Verdana"/>
                <a:ea typeface="Verdana"/>
                <a:cs typeface="Verdana"/>
                <a:sym typeface="Verdana"/>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41" name="Google Shape;241;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2" name="Google Shape;242;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3" name="Google Shape;243;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4_Encabezado de sección">
  <p:cSld name="4_Encabezado de sección">
    <p:spTree>
      <p:nvGrpSpPr>
        <p:cNvPr id="1" name="Shape 244"/>
        <p:cNvGrpSpPr/>
        <p:nvPr/>
      </p:nvGrpSpPr>
      <p:grpSpPr>
        <a:xfrm>
          <a:off x="0" y="0"/>
          <a:ext cx="0" cy="0"/>
          <a:chOff x="0" y="0"/>
          <a:chExt cx="0" cy="0"/>
        </a:xfrm>
      </p:grpSpPr>
      <p:pic>
        <p:nvPicPr>
          <p:cNvPr id="245" name="Google Shape;245;p48"/>
          <p:cNvPicPr preferRelativeResize="0"/>
          <p:nvPr/>
        </p:nvPicPr>
        <p:blipFill rotWithShape="1">
          <a:blip r:embed="rId2">
            <a:alphaModFix/>
          </a:blip>
          <a:srcRect/>
          <a:stretch/>
        </p:blipFill>
        <p:spPr>
          <a:xfrm>
            <a:off x="468313" y="6272213"/>
            <a:ext cx="739775" cy="428625"/>
          </a:xfrm>
          <a:prstGeom prst="rect">
            <a:avLst/>
          </a:prstGeom>
          <a:noFill/>
          <a:ln>
            <a:noFill/>
          </a:ln>
        </p:spPr>
      </p:pic>
      <p:sp>
        <p:nvSpPr>
          <p:cNvPr id="246" name="Google Shape;246;p48"/>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Verdana"/>
              <a:buNone/>
              <a:defRPr sz="6000">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7" name="Google Shape;247;p48"/>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latin typeface="Verdana"/>
                <a:ea typeface="Verdana"/>
                <a:cs typeface="Verdana"/>
                <a:sym typeface="Verdana"/>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48" name="Google Shape;248;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9" name="Google Shape;249;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0" name="Google Shape;250;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3_Encabezado de sección">
  <p:cSld name="3_Encabezado de sección">
    <p:spTree>
      <p:nvGrpSpPr>
        <p:cNvPr id="1" name="Shape 251"/>
        <p:cNvGrpSpPr/>
        <p:nvPr/>
      </p:nvGrpSpPr>
      <p:grpSpPr>
        <a:xfrm>
          <a:off x="0" y="0"/>
          <a:ext cx="0" cy="0"/>
          <a:chOff x="0" y="0"/>
          <a:chExt cx="0" cy="0"/>
        </a:xfrm>
      </p:grpSpPr>
      <p:pic>
        <p:nvPicPr>
          <p:cNvPr id="252" name="Google Shape;252;p49"/>
          <p:cNvPicPr preferRelativeResize="0"/>
          <p:nvPr/>
        </p:nvPicPr>
        <p:blipFill rotWithShape="1">
          <a:blip r:embed="rId2">
            <a:alphaModFix/>
          </a:blip>
          <a:srcRect/>
          <a:stretch/>
        </p:blipFill>
        <p:spPr>
          <a:xfrm>
            <a:off x="5726113" y="6272213"/>
            <a:ext cx="739775" cy="428625"/>
          </a:xfrm>
          <a:prstGeom prst="rect">
            <a:avLst/>
          </a:prstGeom>
          <a:noFill/>
          <a:ln>
            <a:noFill/>
          </a:ln>
        </p:spPr>
      </p:pic>
      <p:sp>
        <p:nvSpPr>
          <p:cNvPr id="253" name="Google Shape;253;p49"/>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Verdana"/>
              <a:buNone/>
              <a:defRPr sz="6000">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4" name="Google Shape;254;p49"/>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latin typeface="Verdana"/>
                <a:ea typeface="Verdana"/>
                <a:cs typeface="Verdana"/>
                <a:sym typeface="Verdana"/>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55" name="Google Shape;255;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6" name="Google Shape;256;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7" name="Google Shape;257;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5_Encabezado de sección">
  <p:cSld name="5_Encabezado de sección">
    <p:spTree>
      <p:nvGrpSpPr>
        <p:cNvPr id="1" name="Shape 258"/>
        <p:cNvGrpSpPr/>
        <p:nvPr/>
      </p:nvGrpSpPr>
      <p:grpSpPr>
        <a:xfrm>
          <a:off x="0" y="0"/>
          <a:ext cx="0" cy="0"/>
          <a:chOff x="0" y="0"/>
          <a:chExt cx="0" cy="0"/>
        </a:xfrm>
      </p:grpSpPr>
      <p:pic>
        <p:nvPicPr>
          <p:cNvPr id="259" name="Google Shape;259;p50"/>
          <p:cNvPicPr preferRelativeResize="0"/>
          <p:nvPr/>
        </p:nvPicPr>
        <p:blipFill rotWithShape="1">
          <a:blip r:embed="rId2">
            <a:alphaModFix/>
          </a:blip>
          <a:srcRect/>
          <a:stretch/>
        </p:blipFill>
        <p:spPr>
          <a:xfrm>
            <a:off x="10983913" y="6272213"/>
            <a:ext cx="739775" cy="428625"/>
          </a:xfrm>
          <a:prstGeom prst="rect">
            <a:avLst/>
          </a:prstGeom>
          <a:noFill/>
          <a:ln>
            <a:noFill/>
          </a:ln>
        </p:spPr>
      </p:pic>
      <p:sp>
        <p:nvSpPr>
          <p:cNvPr id="260" name="Google Shape;260;p50"/>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Verdana"/>
              <a:buNone/>
              <a:defRPr sz="6000">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1" name="Google Shape;261;p50"/>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latin typeface="Verdana"/>
                <a:ea typeface="Verdana"/>
                <a:cs typeface="Verdana"/>
                <a:sym typeface="Verdana"/>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2" name="Google Shape;262;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3" name="Google Shape;263;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4" name="Google Shape;264;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265"/>
        <p:cNvGrpSpPr/>
        <p:nvPr/>
      </p:nvGrpSpPr>
      <p:grpSpPr>
        <a:xfrm>
          <a:off x="0" y="0"/>
          <a:ext cx="0" cy="0"/>
          <a:chOff x="0" y="0"/>
          <a:chExt cx="0" cy="0"/>
        </a:xfrm>
      </p:grpSpPr>
      <p:sp>
        <p:nvSpPr>
          <p:cNvPr id="266" name="Google Shape;266;p51"/>
          <p:cNvSpPr/>
          <p:nvPr/>
        </p:nvSpPr>
        <p:spPr>
          <a:xfrm>
            <a:off x="0" y="6721475"/>
            <a:ext cx="12192000" cy="136525"/>
          </a:xfrm>
          <a:prstGeom prst="rect">
            <a:avLst/>
          </a:prstGeom>
          <a:solidFill>
            <a:srgbClr val="932D4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Helvetica Neue"/>
              <a:ea typeface="Helvetica Neue"/>
              <a:cs typeface="Helvetica Neue"/>
              <a:sym typeface="Helvetica Neue"/>
            </a:endParaRPr>
          </a:p>
        </p:txBody>
      </p:sp>
      <p:sp>
        <p:nvSpPr>
          <p:cNvPr id="267" name="Google Shape;267;p5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Verdana"/>
              <a:buNone/>
              <a:defRPr>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8" name="Google Shape;268;p51"/>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atin typeface="Verdana"/>
                <a:ea typeface="Verdana"/>
                <a:cs typeface="Verdana"/>
                <a:sym typeface="Verdana"/>
              </a:defRPr>
            </a:lvl1pPr>
            <a:lvl2pPr marL="914400" lvl="1" indent="-381000" algn="l">
              <a:lnSpc>
                <a:spcPct val="90000"/>
              </a:lnSpc>
              <a:spcBef>
                <a:spcPts val="500"/>
              </a:spcBef>
              <a:spcAft>
                <a:spcPts val="0"/>
              </a:spcAft>
              <a:buClr>
                <a:schemeClr val="dk1"/>
              </a:buClr>
              <a:buSzPts val="2400"/>
              <a:buChar char="•"/>
              <a:defRPr>
                <a:latin typeface="Verdana"/>
                <a:ea typeface="Verdana"/>
                <a:cs typeface="Verdana"/>
                <a:sym typeface="Verdana"/>
              </a:defRPr>
            </a:lvl2pPr>
            <a:lvl3pPr marL="1371600" lvl="2" indent="-355600" algn="l">
              <a:lnSpc>
                <a:spcPct val="90000"/>
              </a:lnSpc>
              <a:spcBef>
                <a:spcPts val="500"/>
              </a:spcBef>
              <a:spcAft>
                <a:spcPts val="0"/>
              </a:spcAft>
              <a:buClr>
                <a:schemeClr val="dk1"/>
              </a:buClr>
              <a:buSzPts val="2000"/>
              <a:buChar char="•"/>
              <a:defRPr>
                <a:latin typeface="Verdana"/>
                <a:ea typeface="Verdana"/>
                <a:cs typeface="Verdana"/>
                <a:sym typeface="Verdana"/>
              </a:defRPr>
            </a:lvl3pPr>
            <a:lvl4pPr marL="1828800" lvl="3" indent="-342900" algn="l">
              <a:lnSpc>
                <a:spcPct val="90000"/>
              </a:lnSpc>
              <a:spcBef>
                <a:spcPts val="500"/>
              </a:spcBef>
              <a:spcAft>
                <a:spcPts val="0"/>
              </a:spcAft>
              <a:buClr>
                <a:schemeClr val="dk1"/>
              </a:buClr>
              <a:buSzPts val="1800"/>
              <a:buChar char="•"/>
              <a:defRPr>
                <a:latin typeface="Verdana"/>
                <a:ea typeface="Verdana"/>
                <a:cs typeface="Verdana"/>
                <a:sym typeface="Verdana"/>
              </a:defRPr>
            </a:lvl4pPr>
            <a:lvl5pPr marL="2286000" lvl="4" indent="-342900" algn="l">
              <a:lnSpc>
                <a:spcPct val="90000"/>
              </a:lnSpc>
              <a:spcBef>
                <a:spcPts val="500"/>
              </a:spcBef>
              <a:spcAft>
                <a:spcPts val="0"/>
              </a:spcAft>
              <a:buClr>
                <a:schemeClr val="dk1"/>
              </a:buClr>
              <a:buSzPts val="1800"/>
              <a:buChar char="•"/>
              <a:defRPr>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9" name="Google Shape;269;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0" name="Google Shape;270;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1" name="Google Shape;271;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272"/>
        <p:cNvGrpSpPr/>
        <p:nvPr/>
      </p:nvGrpSpPr>
      <p:grpSpPr>
        <a:xfrm>
          <a:off x="0" y="0"/>
          <a:ext cx="0" cy="0"/>
          <a:chOff x="0" y="0"/>
          <a:chExt cx="0" cy="0"/>
        </a:xfrm>
      </p:grpSpPr>
      <p:sp>
        <p:nvSpPr>
          <p:cNvPr id="273" name="Google Shape;273;p5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Verdana"/>
              <a:buNone/>
              <a:defRPr>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4" name="Google Shape;274;p52"/>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atin typeface="Verdana"/>
                <a:ea typeface="Verdana"/>
                <a:cs typeface="Verdana"/>
                <a:sym typeface="Verdana"/>
              </a:defRPr>
            </a:lvl1pPr>
            <a:lvl2pPr marL="914400" lvl="1" indent="-381000" algn="l">
              <a:lnSpc>
                <a:spcPct val="90000"/>
              </a:lnSpc>
              <a:spcBef>
                <a:spcPts val="500"/>
              </a:spcBef>
              <a:spcAft>
                <a:spcPts val="0"/>
              </a:spcAft>
              <a:buClr>
                <a:schemeClr val="dk1"/>
              </a:buClr>
              <a:buSzPts val="2400"/>
              <a:buChar char="•"/>
              <a:defRPr>
                <a:latin typeface="Verdana"/>
                <a:ea typeface="Verdana"/>
                <a:cs typeface="Verdana"/>
                <a:sym typeface="Verdana"/>
              </a:defRPr>
            </a:lvl2pPr>
            <a:lvl3pPr marL="1371600" lvl="2" indent="-355600" algn="l">
              <a:lnSpc>
                <a:spcPct val="90000"/>
              </a:lnSpc>
              <a:spcBef>
                <a:spcPts val="500"/>
              </a:spcBef>
              <a:spcAft>
                <a:spcPts val="0"/>
              </a:spcAft>
              <a:buClr>
                <a:schemeClr val="dk1"/>
              </a:buClr>
              <a:buSzPts val="2000"/>
              <a:buChar char="•"/>
              <a:defRPr>
                <a:latin typeface="Verdana"/>
                <a:ea typeface="Verdana"/>
                <a:cs typeface="Verdana"/>
                <a:sym typeface="Verdana"/>
              </a:defRPr>
            </a:lvl3pPr>
            <a:lvl4pPr marL="1828800" lvl="3" indent="-342900" algn="l">
              <a:lnSpc>
                <a:spcPct val="90000"/>
              </a:lnSpc>
              <a:spcBef>
                <a:spcPts val="500"/>
              </a:spcBef>
              <a:spcAft>
                <a:spcPts val="0"/>
              </a:spcAft>
              <a:buClr>
                <a:schemeClr val="dk1"/>
              </a:buClr>
              <a:buSzPts val="1800"/>
              <a:buChar char="•"/>
              <a:defRPr>
                <a:latin typeface="Verdana"/>
                <a:ea typeface="Verdana"/>
                <a:cs typeface="Verdana"/>
                <a:sym typeface="Verdana"/>
              </a:defRPr>
            </a:lvl4pPr>
            <a:lvl5pPr marL="2286000" lvl="4" indent="-342900" algn="l">
              <a:lnSpc>
                <a:spcPct val="90000"/>
              </a:lnSpc>
              <a:spcBef>
                <a:spcPts val="500"/>
              </a:spcBef>
              <a:spcAft>
                <a:spcPts val="0"/>
              </a:spcAft>
              <a:buClr>
                <a:schemeClr val="dk1"/>
              </a:buClr>
              <a:buSzPts val="1800"/>
              <a:buChar char="•"/>
              <a:defRPr>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5" name="Google Shape;275;p52"/>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atin typeface="Verdana"/>
                <a:ea typeface="Verdana"/>
                <a:cs typeface="Verdana"/>
                <a:sym typeface="Verdana"/>
              </a:defRPr>
            </a:lvl1pPr>
            <a:lvl2pPr marL="914400" lvl="1" indent="-381000" algn="l">
              <a:lnSpc>
                <a:spcPct val="90000"/>
              </a:lnSpc>
              <a:spcBef>
                <a:spcPts val="500"/>
              </a:spcBef>
              <a:spcAft>
                <a:spcPts val="0"/>
              </a:spcAft>
              <a:buClr>
                <a:schemeClr val="dk1"/>
              </a:buClr>
              <a:buSzPts val="2400"/>
              <a:buChar char="•"/>
              <a:defRPr>
                <a:latin typeface="Verdana"/>
                <a:ea typeface="Verdana"/>
                <a:cs typeface="Verdana"/>
                <a:sym typeface="Verdana"/>
              </a:defRPr>
            </a:lvl2pPr>
            <a:lvl3pPr marL="1371600" lvl="2" indent="-355600" algn="l">
              <a:lnSpc>
                <a:spcPct val="90000"/>
              </a:lnSpc>
              <a:spcBef>
                <a:spcPts val="500"/>
              </a:spcBef>
              <a:spcAft>
                <a:spcPts val="0"/>
              </a:spcAft>
              <a:buClr>
                <a:schemeClr val="dk1"/>
              </a:buClr>
              <a:buSzPts val="2000"/>
              <a:buChar char="•"/>
              <a:defRPr>
                <a:latin typeface="Verdana"/>
                <a:ea typeface="Verdana"/>
                <a:cs typeface="Verdana"/>
                <a:sym typeface="Verdana"/>
              </a:defRPr>
            </a:lvl3pPr>
            <a:lvl4pPr marL="1828800" lvl="3" indent="-342900" algn="l">
              <a:lnSpc>
                <a:spcPct val="90000"/>
              </a:lnSpc>
              <a:spcBef>
                <a:spcPts val="500"/>
              </a:spcBef>
              <a:spcAft>
                <a:spcPts val="0"/>
              </a:spcAft>
              <a:buClr>
                <a:schemeClr val="dk1"/>
              </a:buClr>
              <a:buSzPts val="1800"/>
              <a:buChar char="•"/>
              <a:defRPr>
                <a:latin typeface="Verdana"/>
                <a:ea typeface="Verdana"/>
                <a:cs typeface="Verdana"/>
                <a:sym typeface="Verdana"/>
              </a:defRPr>
            </a:lvl4pPr>
            <a:lvl5pPr marL="2286000" lvl="4" indent="-342900" algn="l">
              <a:lnSpc>
                <a:spcPct val="90000"/>
              </a:lnSpc>
              <a:spcBef>
                <a:spcPts val="500"/>
              </a:spcBef>
              <a:spcAft>
                <a:spcPts val="0"/>
              </a:spcAft>
              <a:buClr>
                <a:schemeClr val="dk1"/>
              </a:buClr>
              <a:buSzPts val="1800"/>
              <a:buChar char="•"/>
              <a:defRPr>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6" name="Google Shape;276;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7" name="Google Shape;277;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8" name="Google Shape;278;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279"/>
        <p:cNvGrpSpPr/>
        <p:nvPr/>
      </p:nvGrpSpPr>
      <p:grpSpPr>
        <a:xfrm>
          <a:off x="0" y="0"/>
          <a:ext cx="0" cy="0"/>
          <a:chOff x="0" y="0"/>
          <a:chExt cx="0" cy="0"/>
        </a:xfrm>
      </p:grpSpPr>
      <p:sp>
        <p:nvSpPr>
          <p:cNvPr id="280" name="Google Shape;280;p53"/>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Verdana"/>
              <a:buNone/>
              <a:defRPr>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1" name="Google Shape;281;p53"/>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atin typeface="Verdana"/>
                <a:ea typeface="Verdana"/>
                <a:cs typeface="Verdana"/>
                <a:sym typeface="Verdana"/>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82" name="Google Shape;282;p53"/>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atin typeface="Verdana"/>
                <a:ea typeface="Verdana"/>
                <a:cs typeface="Verdana"/>
                <a:sym typeface="Verdana"/>
              </a:defRPr>
            </a:lvl1pPr>
            <a:lvl2pPr marL="914400" lvl="1" indent="-381000" algn="l">
              <a:lnSpc>
                <a:spcPct val="90000"/>
              </a:lnSpc>
              <a:spcBef>
                <a:spcPts val="500"/>
              </a:spcBef>
              <a:spcAft>
                <a:spcPts val="0"/>
              </a:spcAft>
              <a:buClr>
                <a:schemeClr val="dk1"/>
              </a:buClr>
              <a:buSzPts val="2400"/>
              <a:buChar char="•"/>
              <a:defRPr>
                <a:latin typeface="Verdana"/>
                <a:ea typeface="Verdana"/>
                <a:cs typeface="Verdana"/>
                <a:sym typeface="Verdana"/>
              </a:defRPr>
            </a:lvl2pPr>
            <a:lvl3pPr marL="1371600" lvl="2" indent="-355600" algn="l">
              <a:lnSpc>
                <a:spcPct val="90000"/>
              </a:lnSpc>
              <a:spcBef>
                <a:spcPts val="500"/>
              </a:spcBef>
              <a:spcAft>
                <a:spcPts val="0"/>
              </a:spcAft>
              <a:buClr>
                <a:schemeClr val="dk1"/>
              </a:buClr>
              <a:buSzPts val="2000"/>
              <a:buChar char="•"/>
              <a:defRPr>
                <a:latin typeface="Verdana"/>
                <a:ea typeface="Verdana"/>
                <a:cs typeface="Verdana"/>
                <a:sym typeface="Verdana"/>
              </a:defRPr>
            </a:lvl3pPr>
            <a:lvl4pPr marL="1828800" lvl="3" indent="-342900" algn="l">
              <a:lnSpc>
                <a:spcPct val="90000"/>
              </a:lnSpc>
              <a:spcBef>
                <a:spcPts val="500"/>
              </a:spcBef>
              <a:spcAft>
                <a:spcPts val="0"/>
              </a:spcAft>
              <a:buClr>
                <a:schemeClr val="dk1"/>
              </a:buClr>
              <a:buSzPts val="1800"/>
              <a:buChar char="•"/>
              <a:defRPr>
                <a:latin typeface="Verdana"/>
                <a:ea typeface="Verdana"/>
                <a:cs typeface="Verdana"/>
                <a:sym typeface="Verdana"/>
              </a:defRPr>
            </a:lvl4pPr>
            <a:lvl5pPr marL="2286000" lvl="4" indent="-342900" algn="l">
              <a:lnSpc>
                <a:spcPct val="90000"/>
              </a:lnSpc>
              <a:spcBef>
                <a:spcPts val="500"/>
              </a:spcBef>
              <a:spcAft>
                <a:spcPts val="0"/>
              </a:spcAft>
              <a:buClr>
                <a:schemeClr val="dk1"/>
              </a:buClr>
              <a:buSzPts val="1800"/>
              <a:buChar char="•"/>
              <a:defRPr>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3" name="Google Shape;283;p53"/>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atin typeface="Verdana"/>
                <a:ea typeface="Verdana"/>
                <a:cs typeface="Verdana"/>
                <a:sym typeface="Verdana"/>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84" name="Google Shape;284;p53"/>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atin typeface="Verdana"/>
                <a:ea typeface="Verdana"/>
                <a:cs typeface="Verdana"/>
                <a:sym typeface="Verdana"/>
              </a:defRPr>
            </a:lvl1pPr>
            <a:lvl2pPr marL="914400" lvl="1" indent="-381000" algn="l">
              <a:lnSpc>
                <a:spcPct val="90000"/>
              </a:lnSpc>
              <a:spcBef>
                <a:spcPts val="500"/>
              </a:spcBef>
              <a:spcAft>
                <a:spcPts val="0"/>
              </a:spcAft>
              <a:buClr>
                <a:schemeClr val="dk1"/>
              </a:buClr>
              <a:buSzPts val="2400"/>
              <a:buChar char="•"/>
              <a:defRPr>
                <a:latin typeface="Verdana"/>
                <a:ea typeface="Verdana"/>
                <a:cs typeface="Verdana"/>
                <a:sym typeface="Verdana"/>
              </a:defRPr>
            </a:lvl2pPr>
            <a:lvl3pPr marL="1371600" lvl="2" indent="-355600" algn="l">
              <a:lnSpc>
                <a:spcPct val="90000"/>
              </a:lnSpc>
              <a:spcBef>
                <a:spcPts val="500"/>
              </a:spcBef>
              <a:spcAft>
                <a:spcPts val="0"/>
              </a:spcAft>
              <a:buClr>
                <a:schemeClr val="dk1"/>
              </a:buClr>
              <a:buSzPts val="2000"/>
              <a:buChar char="•"/>
              <a:defRPr>
                <a:latin typeface="Verdana"/>
                <a:ea typeface="Verdana"/>
                <a:cs typeface="Verdana"/>
                <a:sym typeface="Verdana"/>
              </a:defRPr>
            </a:lvl3pPr>
            <a:lvl4pPr marL="1828800" lvl="3" indent="-342900" algn="l">
              <a:lnSpc>
                <a:spcPct val="90000"/>
              </a:lnSpc>
              <a:spcBef>
                <a:spcPts val="500"/>
              </a:spcBef>
              <a:spcAft>
                <a:spcPts val="0"/>
              </a:spcAft>
              <a:buClr>
                <a:schemeClr val="dk1"/>
              </a:buClr>
              <a:buSzPts val="1800"/>
              <a:buChar char="•"/>
              <a:defRPr>
                <a:latin typeface="Verdana"/>
                <a:ea typeface="Verdana"/>
                <a:cs typeface="Verdana"/>
                <a:sym typeface="Verdana"/>
              </a:defRPr>
            </a:lvl4pPr>
            <a:lvl5pPr marL="2286000" lvl="4" indent="-342900" algn="l">
              <a:lnSpc>
                <a:spcPct val="90000"/>
              </a:lnSpc>
              <a:spcBef>
                <a:spcPts val="500"/>
              </a:spcBef>
              <a:spcAft>
                <a:spcPts val="0"/>
              </a:spcAft>
              <a:buClr>
                <a:schemeClr val="dk1"/>
              </a:buClr>
              <a:buSzPts val="1800"/>
              <a:buChar char="•"/>
              <a:defRPr>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5" name="Google Shape;285;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6" name="Google Shape;286;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7" name="Google Shape;287;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iseño personalizado">
  <p:cSld name="Diseño personalizado">
    <p:spTree>
      <p:nvGrpSpPr>
        <p:cNvPr id="1" name="Shape 33"/>
        <p:cNvGrpSpPr/>
        <p:nvPr/>
      </p:nvGrpSpPr>
      <p:grpSpPr>
        <a:xfrm>
          <a:off x="0" y="0"/>
          <a:ext cx="0" cy="0"/>
          <a:chOff x="0" y="0"/>
          <a:chExt cx="0" cy="0"/>
        </a:xfrm>
      </p:grpSpPr>
      <p:pic>
        <p:nvPicPr>
          <p:cNvPr id="34" name="Google Shape;34;p21"/>
          <p:cNvPicPr preferRelativeResize="0"/>
          <p:nvPr/>
        </p:nvPicPr>
        <p:blipFill rotWithShape="1">
          <a:blip r:embed="rId2">
            <a:alphaModFix/>
          </a:blip>
          <a:srcRect/>
          <a:stretch/>
        </p:blipFill>
        <p:spPr>
          <a:xfrm>
            <a:off x="4692650" y="2220913"/>
            <a:ext cx="2806700" cy="1620837"/>
          </a:xfrm>
          <a:prstGeom prst="rect">
            <a:avLst/>
          </a:prstGeom>
          <a:noFill/>
          <a:ln>
            <a:noFill/>
          </a:ln>
        </p:spPr>
      </p:pic>
      <p:sp>
        <p:nvSpPr>
          <p:cNvPr id="35" name="Google Shape;35;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olo el título" type="titleOnly">
  <p:cSld name="TITLE_ONLY">
    <p:spTree>
      <p:nvGrpSpPr>
        <p:cNvPr id="1" name="Shape 288"/>
        <p:cNvGrpSpPr/>
        <p:nvPr/>
      </p:nvGrpSpPr>
      <p:grpSpPr>
        <a:xfrm>
          <a:off x="0" y="0"/>
          <a:ext cx="0" cy="0"/>
          <a:chOff x="0" y="0"/>
          <a:chExt cx="0" cy="0"/>
        </a:xfrm>
      </p:grpSpPr>
      <p:sp>
        <p:nvSpPr>
          <p:cNvPr id="289" name="Google Shape;289;p5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Verdana"/>
              <a:buNone/>
              <a:defRPr>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0" name="Google Shape;290;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1" name="Google Shape;291;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2" name="Google Shape;292;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293"/>
        <p:cNvGrpSpPr/>
        <p:nvPr/>
      </p:nvGrpSpPr>
      <p:grpSpPr>
        <a:xfrm>
          <a:off x="0" y="0"/>
          <a:ext cx="0" cy="0"/>
          <a:chOff x="0" y="0"/>
          <a:chExt cx="0" cy="0"/>
        </a:xfrm>
      </p:grpSpPr>
      <p:sp>
        <p:nvSpPr>
          <p:cNvPr id="294" name="Google Shape;294;p55"/>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Verdana"/>
              <a:buNone/>
              <a:defRPr sz="3200">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5" name="Google Shape;295;p55"/>
          <p:cNvSpPr txBox="1">
            <a:spLocks noGrp="1"/>
          </p:cNvSpPr>
          <p:nvPr>
            <p:ph type="body" idx="1"/>
          </p:nvPr>
        </p:nvSpPr>
        <p:spPr>
          <a:xfrm>
            <a:off x="5183188" y="987425"/>
            <a:ext cx="6172200" cy="4873500"/>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atin typeface="Verdana"/>
                <a:ea typeface="Verdana"/>
                <a:cs typeface="Verdana"/>
                <a:sym typeface="Verdana"/>
              </a:defRPr>
            </a:lvl1pPr>
            <a:lvl2pPr marL="914400" lvl="1" indent="-406400" algn="l">
              <a:lnSpc>
                <a:spcPct val="90000"/>
              </a:lnSpc>
              <a:spcBef>
                <a:spcPts val="500"/>
              </a:spcBef>
              <a:spcAft>
                <a:spcPts val="0"/>
              </a:spcAft>
              <a:buClr>
                <a:schemeClr val="dk1"/>
              </a:buClr>
              <a:buSzPts val="2800"/>
              <a:buChar char="•"/>
              <a:defRPr sz="2800">
                <a:latin typeface="Verdana"/>
                <a:ea typeface="Verdana"/>
                <a:cs typeface="Verdana"/>
                <a:sym typeface="Verdana"/>
              </a:defRPr>
            </a:lvl2pPr>
            <a:lvl3pPr marL="1371600" lvl="2" indent="-381000" algn="l">
              <a:lnSpc>
                <a:spcPct val="90000"/>
              </a:lnSpc>
              <a:spcBef>
                <a:spcPts val="500"/>
              </a:spcBef>
              <a:spcAft>
                <a:spcPts val="0"/>
              </a:spcAft>
              <a:buClr>
                <a:schemeClr val="dk1"/>
              </a:buClr>
              <a:buSzPts val="2400"/>
              <a:buChar char="•"/>
              <a:defRPr sz="2400">
                <a:latin typeface="Verdana"/>
                <a:ea typeface="Verdana"/>
                <a:cs typeface="Verdana"/>
                <a:sym typeface="Verdana"/>
              </a:defRPr>
            </a:lvl3pPr>
            <a:lvl4pPr marL="1828800" lvl="3" indent="-355600" algn="l">
              <a:lnSpc>
                <a:spcPct val="90000"/>
              </a:lnSpc>
              <a:spcBef>
                <a:spcPts val="500"/>
              </a:spcBef>
              <a:spcAft>
                <a:spcPts val="0"/>
              </a:spcAft>
              <a:buClr>
                <a:schemeClr val="dk1"/>
              </a:buClr>
              <a:buSzPts val="2000"/>
              <a:buChar char="•"/>
              <a:defRPr sz="2000">
                <a:latin typeface="Verdana"/>
                <a:ea typeface="Verdana"/>
                <a:cs typeface="Verdana"/>
                <a:sym typeface="Verdana"/>
              </a:defRPr>
            </a:lvl4pPr>
            <a:lvl5pPr marL="2286000" lvl="4" indent="-355600" algn="l">
              <a:lnSpc>
                <a:spcPct val="90000"/>
              </a:lnSpc>
              <a:spcBef>
                <a:spcPts val="500"/>
              </a:spcBef>
              <a:spcAft>
                <a:spcPts val="0"/>
              </a:spcAft>
              <a:buClr>
                <a:schemeClr val="dk1"/>
              </a:buClr>
              <a:buSzPts val="2000"/>
              <a:buChar char="•"/>
              <a:defRPr sz="2000">
                <a:latin typeface="Verdana"/>
                <a:ea typeface="Verdana"/>
                <a:cs typeface="Verdana"/>
                <a:sym typeface="Verdana"/>
              </a:defRPr>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296" name="Google Shape;296;p55"/>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atin typeface="Verdana"/>
                <a:ea typeface="Verdana"/>
                <a:cs typeface="Verdana"/>
                <a:sym typeface="Verdana"/>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97" name="Google Shape;297;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8" name="Google Shape;298;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9" name="Google Shape;299;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300"/>
        <p:cNvGrpSpPr/>
        <p:nvPr/>
      </p:nvGrpSpPr>
      <p:grpSpPr>
        <a:xfrm>
          <a:off x="0" y="0"/>
          <a:ext cx="0" cy="0"/>
          <a:chOff x="0" y="0"/>
          <a:chExt cx="0" cy="0"/>
        </a:xfrm>
      </p:grpSpPr>
      <p:sp>
        <p:nvSpPr>
          <p:cNvPr id="301" name="Google Shape;301;p56"/>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Verdana"/>
              <a:buNone/>
              <a:defRPr sz="3200">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2" name="Google Shape;302;p56"/>
          <p:cNvSpPr>
            <a:spLocks noGrp="1"/>
          </p:cNvSpPr>
          <p:nvPr>
            <p:ph type="pic" idx="2"/>
          </p:nvPr>
        </p:nvSpPr>
        <p:spPr>
          <a:xfrm>
            <a:off x="5183188" y="987425"/>
            <a:ext cx="6172200" cy="4873500"/>
          </a:xfrm>
          <a:prstGeom prst="rect">
            <a:avLst/>
          </a:prstGeom>
          <a:noFill/>
          <a:ln>
            <a:noFill/>
          </a:ln>
        </p:spPr>
      </p:sp>
      <p:sp>
        <p:nvSpPr>
          <p:cNvPr id="303" name="Google Shape;303;p56"/>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atin typeface="Verdana"/>
                <a:ea typeface="Verdana"/>
                <a:cs typeface="Verdana"/>
                <a:sym typeface="Verdana"/>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04" name="Google Shape;304;p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5" name="Google Shape;305;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6" name="Google Shape;306;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307"/>
        <p:cNvGrpSpPr/>
        <p:nvPr/>
      </p:nvGrpSpPr>
      <p:grpSpPr>
        <a:xfrm>
          <a:off x="0" y="0"/>
          <a:ext cx="0" cy="0"/>
          <a:chOff x="0" y="0"/>
          <a:chExt cx="0" cy="0"/>
        </a:xfrm>
      </p:grpSpPr>
      <p:sp>
        <p:nvSpPr>
          <p:cNvPr id="308" name="Google Shape;308;p5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Verdana"/>
              <a:buNone/>
              <a:defRPr>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9" name="Google Shape;309;p57"/>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atin typeface="Verdana"/>
                <a:ea typeface="Verdana"/>
                <a:cs typeface="Verdana"/>
                <a:sym typeface="Verdana"/>
              </a:defRPr>
            </a:lvl1pPr>
            <a:lvl2pPr marL="914400" lvl="1" indent="-381000" algn="l">
              <a:lnSpc>
                <a:spcPct val="90000"/>
              </a:lnSpc>
              <a:spcBef>
                <a:spcPts val="500"/>
              </a:spcBef>
              <a:spcAft>
                <a:spcPts val="0"/>
              </a:spcAft>
              <a:buClr>
                <a:schemeClr val="dk1"/>
              </a:buClr>
              <a:buSzPts val="2400"/>
              <a:buChar char="•"/>
              <a:defRPr>
                <a:latin typeface="Verdana"/>
                <a:ea typeface="Verdana"/>
                <a:cs typeface="Verdana"/>
                <a:sym typeface="Verdana"/>
              </a:defRPr>
            </a:lvl2pPr>
            <a:lvl3pPr marL="1371600" lvl="2" indent="-355600" algn="l">
              <a:lnSpc>
                <a:spcPct val="90000"/>
              </a:lnSpc>
              <a:spcBef>
                <a:spcPts val="500"/>
              </a:spcBef>
              <a:spcAft>
                <a:spcPts val="0"/>
              </a:spcAft>
              <a:buClr>
                <a:schemeClr val="dk1"/>
              </a:buClr>
              <a:buSzPts val="2000"/>
              <a:buChar char="•"/>
              <a:defRPr>
                <a:latin typeface="Verdana"/>
                <a:ea typeface="Verdana"/>
                <a:cs typeface="Verdana"/>
                <a:sym typeface="Verdana"/>
              </a:defRPr>
            </a:lvl3pPr>
            <a:lvl4pPr marL="1828800" lvl="3" indent="-342900" algn="l">
              <a:lnSpc>
                <a:spcPct val="90000"/>
              </a:lnSpc>
              <a:spcBef>
                <a:spcPts val="500"/>
              </a:spcBef>
              <a:spcAft>
                <a:spcPts val="0"/>
              </a:spcAft>
              <a:buClr>
                <a:schemeClr val="dk1"/>
              </a:buClr>
              <a:buSzPts val="1800"/>
              <a:buChar char="•"/>
              <a:defRPr>
                <a:latin typeface="Verdana"/>
                <a:ea typeface="Verdana"/>
                <a:cs typeface="Verdana"/>
                <a:sym typeface="Verdana"/>
              </a:defRPr>
            </a:lvl4pPr>
            <a:lvl5pPr marL="2286000" lvl="4" indent="-342900" algn="l">
              <a:lnSpc>
                <a:spcPct val="90000"/>
              </a:lnSpc>
              <a:spcBef>
                <a:spcPts val="500"/>
              </a:spcBef>
              <a:spcAft>
                <a:spcPts val="0"/>
              </a:spcAft>
              <a:buClr>
                <a:schemeClr val="dk1"/>
              </a:buClr>
              <a:buSzPts val="1800"/>
              <a:buChar char="•"/>
              <a:defRPr>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0" name="Google Shape;310;p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1" name="Google Shape;311;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2" name="Google Shape;312;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313"/>
        <p:cNvGrpSpPr/>
        <p:nvPr/>
      </p:nvGrpSpPr>
      <p:grpSpPr>
        <a:xfrm>
          <a:off x="0" y="0"/>
          <a:ext cx="0" cy="0"/>
          <a:chOff x="0" y="0"/>
          <a:chExt cx="0" cy="0"/>
        </a:xfrm>
      </p:grpSpPr>
      <p:sp>
        <p:nvSpPr>
          <p:cNvPr id="314" name="Google Shape;314;p58"/>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Verdana"/>
              <a:buNone/>
              <a:defRPr>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5" name="Google Shape;315;p58"/>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atin typeface="Verdana"/>
                <a:ea typeface="Verdana"/>
                <a:cs typeface="Verdana"/>
                <a:sym typeface="Verdana"/>
              </a:defRPr>
            </a:lvl1pPr>
            <a:lvl2pPr marL="914400" lvl="1" indent="-381000" algn="l">
              <a:lnSpc>
                <a:spcPct val="90000"/>
              </a:lnSpc>
              <a:spcBef>
                <a:spcPts val="500"/>
              </a:spcBef>
              <a:spcAft>
                <a:spcPts val="0"/>
              </a:spcAft>
              <a:buClr>
                <a:schemeClr val="dk1"/>
              </a:buClr>
              <a:buSzPts val="2400"/>
              <a:buChar char="•"/>
              <a:defRPr>
                <a:latin typeface="Verdana"/>
                <a:ea typeface="Verdana"/>
                <a:cs typeface="Verdana"/>
                <a:sym typeface="Verdana"/>
              </a:defRPr>
            </a:lvl2pPr>
            <a:lvl3pPr marL="1371600" lvl="2" indent="-355600" algn="l">
              <a:lnSpc>
                <a:spcPct val="90000"/>
              </a:lnSpc>
              <a:spcBef>
                <a:spcPts val="500"/>
              </a:spcBef>
              <a:spcAft>
                <a:spcPts val="0"/>
              </a:spcAft>
              <a:buClr>
                <a:schemeClr val="dk1"/>
              </a:buClr>
              <a:buSzPts val="2000"/>
              <a:buChar char="•"/>
              <a:defRPr>
                <a:latin typeface="Verdana"/>
                <a:ea typeface="Verdana"/>
                <a:cs typeface="Verdana"/>
                <a:sym typeface="Verdana"/>
              </a:defRPr>
            </a:lvl3pPr>
            <a:lvl4pPr marL="1828800" lvl="3" indent="-342900" algn="l">
              <a:lnSpc>
                <a:spcPct val="90000"/>
              </a:lnSpc>
              <a:spcBef>
                <a:spcPts val="500"/>
              </a:spcBef>
              <a:spcAft>
                <a:spcPts val="0"/>
              </a:spcAft>
              <a:buClr>
                <a:schemeClr val="dk1"/>
              </a:buClr>
              <a:buSzPts val="1800"/>
              <a:buChar char="•"/>
              <a:defRPr>
                <a:latin typeface="Verdana"/>
                <a:ea typeface="Verdana"/>
                <a:cs typeface="Verdana"/>
                <a:sym typeface="Verdana"/>
              </a:defRPr>
            </a:lvl4pPr>
            <a:lvl5pPr marL="2286000" lvl="4" indent="-342900" algn="l">
              <a:lnSpc>
                <a:spcPct val="90000"/>
              </a:lnSpc>
              <a:spcBef>
                <a:spcPts val="500"/>
              </a:spcBef>
              <a:spcAft>
                <a:spcPts val="0"/>
              </a:spcAft>
              <a:buClr>
                <a:schemeClr val="dk1"/>
              </a:buClr>
              <a:buSzPts val="1800"/>
              <a:buChar char="•"/>
              <a:defRPr>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6" name="Google Shape;316;p5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7" name="Google Shape;317;p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8" name="Google Shape;318;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38"/>
        <p:cNvGrpSpPr/>
        <p:nvPr/>
      </p:nvGrpSpPr>
      <p:grpSpPr>
        <a:xfrm>
          <a:off x="0" y="0"/>
          <a:ext cx="0" cy="0"/>
          <a:chOff x="0" y="0"/>
          <a:chExt cx="0" cy="0"/>
        </a:xfrm>
      </p:grpSpPr>
      <p:pic>
        <p:nvPicPr>
          <p:cNvPr id="39" name="Google Shape;39;p22"/>
          <p:cNvPicPr preferRelativeResize="0"/>
          <p:nvPr/>
        </p:nvPicPr>
        <p:blipFill rotWithShape="1">
          <a:blip r:embed="rId2">
            <a:alphaModFix/>
          </a:blip>
          <a:srcRect/>
          <a:stretch/>
        </p:blipFill>
        <p:spPr>
          <a:xfrm>
            <a:off x="5726113" y="180975"/>
            <a:ext cx="739775" cy="427038"/>
          </a:xfrm>
          <a:prstGeom prst="rect">
            <a:avLst/>
          </a:prstGeom>
          <a:noFill/>
          <a:ln>
            <a:noFill/>
          </a:ln>
        </p:spPr>
      </p:pic>
      <p:sp>
        <p:nvSpPr>
          <p:cNvPr id="40" name="Google Shape;40;p22"/>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Verdana"/>
              <a:buNone/>
              <a:defRPr sz="6000">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22"/>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latin typeface="Verdana"/>
                <a:ea typeface="Verdana"/>
                <a:cs typeface="Verdana"/>
                <a:sym typeface="Verdana"/>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2" name="Google Shape;42;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Encabezado de sección">
  <p:cSld name="1_Encabezado de sección">
    <p:spTree>
      <p:nvGrpSpPr>
        <p:cNvPr id="1" name="Shape 45"/>
        <p:cNvGrpSpPr/>
        <p:nvPr/>
      </p:nvGrpSpPr>
      <p:grpSpPr>
        <a:xfrm>
          <a:off x="0" y="0"/>
          <a:ext cx="0" cy="0"/>
          <a:chOff x="0" y="0"/>
          <a:chExt cx="0" cy="0"/>
        </a:xfrm>
      </p:grpSpPr>
      <p:pic>
        <p:nvPicPr>
          <p:cNvPr id="46" name="Google Shape;46;p23"/>
          <p:cNvPicPr preferRelativeResize="0"/>
          <p:nvPr/>
        </p:nvPicPr>
        <p:blipFill rotWithShape="1">
          <a:blip r:embed="rId2">
            <a:alphaModFix/>
          </a:blip>
          <a:srcRect/>
          <a:stretch/>
        </p:blipFill>
        <p:spPr>
          <a:xfrm>
            <a:off x="468313" y="180975"/>
            <a:ext cx="739775" cy="427038"/>
          </a:xfrm>
          <a:prstGeom prst="rect">
            <a:avLst/>
          </a:prstGeom>
          <a:noFill/>
          <a:ln>
            <a:noFill/>
          </a:ln>
        </p:spPr>
      </p:pic>
      <p:sp>
        <p:nvSpPr>
          <p:cNvPr id="47" name="Google Shape;47;p23"/>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Verdana"/>
              <a:buNone/>
              <a:defRPr sz="6000">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23"/>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latin typeface="Verdana"/>
                <a:ea typeface="Verdana"/>
                <a:cs typeface="Verdana"/>
                <a:sym typeface="Verdana"/>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9" name="Google Shape;49;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2_Encabezado de sección">
  <p:cSld name="2_Encabezado de sección">
    <p:spTree>
      <p:nvGrpSpPr>
        <p:cNvPr id="1" name="Shape 52"/>
        <p:cNvGrpSpPr/>
        <p:nvPr/>
      </p:nvGrpSpPr>
      <p:grpSpPr>
        <a:xfrm>
          <a:off x="0" y="0"/>
          <a:ext cx="0" cy="0"/>
          <a:chOff x="0" y="0"/>
          <a:chExt cx="0" cy="0"/>
        </a:xfrm>
      </p:grpSpPr>
      <p:pic>
        <p:nvPicPr>
          <p:cNvPr id="53" name="Google Shape;53;p24"/>
          <p:cNvPicPr preferRelativeResize="0"/>
          <p:nvPr/>
        </p:nvPicPr>
        <p:blipFill rotWithShape="1">
          <a:blip r:embed="rId2">
            <a:alphaModFix/>
          </a:blip>
          <a:srcRect/>
          <a:stretch/>
        </p:blipFill>
        <p:spPr>
          <a:xfrm>
            <a:off x="10983913" y="180975"/>
            <a:ext cx="739775" cy="427038"/>
          </a:xfrm>
          <a:prstGeom prst="rect">
            <a:avLst/>
          </a:prstGeom>
          <a:noFill/>
          <a:ln>
            <a:noFill/>
          </a:ln>
        </p:spPr>
      </p:pic>
      <p:sp>
        <p:nvSpPr>
          <p:cNvPr id="54" name="Google Shape;54;p24"/>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Verdana"/>
              <a:buNone/>
              <a:defRPr sz="6000">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24"/>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latin typeface="Verdana"/>
                <a:ea typeface="Verdana"/>
                <a:cs typeface="Verdana"/>
                <a:sym typeface="Verdana"/>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6" name="Google Shape;56;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4_Encabezado de sección">
  <p:cSld name="4_Encabezado de sección">
    <p:spTree>
      <p:nvGrpSpPr>
        <p:cNvPr id="1" name="Shape 59"/>
        <p:cNvGrpSpPr/>
        <p:nvPr/>
      </p:nvGrpSpPr>
      <p:grpSpPr>
        <a:xfrm>
          <a:off x="0" y="0"/>
          <a:ext cx="0" cy="0"/>
          <a:chOff x="0" y="0"/>
          <a:chExt cx="0" cy="0"/>
        </a:xfrm>
      </p:grpSpPr>
      <p:pic>
        <p:nvPicPr>
          <p:cNvPr id="60" name="Google Shape;60;p25"/>
          <p:cNvPicPr preferRelativeResize="0"/>
          <p:nvPr/>
        </p:nvPicPr>
        <p:blipFill rotWithShape="1">
          <a:blip r:embed="rId2">
            <a:alphaModFix/>
          </a:blip>
          <a:srcRect/>
          <a:stretch/>
        </p:blipFill>
        <p:spPr>
          <a:xfrm>
            <a:off x="468313" y="6272213"/>
            <a:ext cx="739775" cy="428625"/>
          </a:xfrm>
          <a:prstGeom prst="rect">
            <a:avLst/>
          </a:prstGeom>
          <a:noFill/>
          <a:ln>
            <a:noFill/>
          </a:ln>
        </p:spPr>
      </p:pic>
      <p:sp>
        <p:nvSpPr>
          <p:cNvPr id="61" name="Google Shape;61;p25"/>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Verdana"/>
              <a:buNone/>
              <a:defRPr sz="6000">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25"/>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latin typeface="Verdana"/>
                <a:ea typeface="Verdana"/>
                <a:cs typeface="Verdana"/>
                <a:sym typeface="Verdana"/>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63" name="Google Shape;63;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3_Encabezado de sección">
  <p:cSld name="3_Encabezado de sección">
    <p:spTree>
      <p:nvGrpSpPr>
        <p:cNvPr id="1" name="Shape 66"/>
        <p:cNvGrpSpPr/>
        <p:nvPr/>
      </p:nvGrpSpPr>
      <p:grpSpPr>
        <a:xfrm>
          <a:off x="0" y="0"/>
          <a:ext cx="0" cy="0"/>
          <a:chOff x="0" y="0"/>
          <a:chExt cx="0" cy="0"/>
        </a:xfrm>
      </p:grpSpPr>
      <p:pic>
        <p:nvPicPr>
          <p:cNvPr id="67" name="Google Shape;67;p26"/>
          <p:cNvPicPr preferRelativeResize="0"/>
          <p:nvPr/>
        </p:nvPicPr>
        <p:blipFill rotWithShape="1">
          <a:blip r:embed="rId2">
            <a:alphaModFix/>
          </a:blip>
          <a:srcRect/>
          <a:stretch/>
        </p:blipFill>
        <p:spPr>
          <a:xfrm>
            <a:off x="5726113" y="6272213"/>
            <a:ext cx="739775" cy="428625"/>
          </a:xfrm>
          <a:prstGeom prst="rect">
            <a:avLst/>
          </a:prstGeom>
          <a:noFill/>
          <a:ln>
            <a:noFill/>
          </a:ln>
        </p:spPr>
      </p:pic>
      <p:sp>
        <p:nvSpPr>
          <p:cNvPr id="68" name="Google Shape;68;p26"/>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Verdana"/>
              <a:buNone/>
              <a:defRPr sz="6000">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26"/>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latin typeface="Verdana"/>
                <a:ea typeface="Verdana"/>
                <a:cs typeface="Verdana"/>
                <a:sym typeface="Verdana"/>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70" name="Google Shape;70;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theme" Target="../theme/theme2.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theme" Target="../theme/theme3.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L="914400" marR="0" lvl="1" indent="-228600" algn="l" rtl="0">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L="1371600" marR="0" lvl="2" indent="-228600" algn="l" rtl="0">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L="1828800" marR="0" lvl="3" indent="-228600" algn="l" rtl="0">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L="2286000" marR="0" lvl="4" indent="-228600" algn="l" rtl="0">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000000"/>
              </a:buClr>
              <a:buSzPts val="1400"/>
              <a:buFont typeface="Arial"/>
              <a:buNone/>
              <a:defRPr sz="1200" b="0" i="0" u="none" strike="noStrike" cap="none">
                <a:solidFill>
                  <a:srgbClr val="888888"/>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rgbClr val="000000"/>
              </a:buClr>
              <a:buSzPts val="1400"/>
              <a:buFont typeface="Arial"/>
              <a:buNone/>
              <a:defRPr sz="1200" b="0" i="0" u="none" strike="noStrike" cap="none">
                <a:solidFill>
                  <a:srgbClr val="888888"/>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rtl="0">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rtl="0">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rtl="0">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rtl="0">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rtl="0">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rtl="0">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rtl="0">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rtl="0">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s-MX"/>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4"/>
        <p:cNvGrpSpPr/>
        <p:nvPr/>
      </p:nvGrpSpPr>
      <p:grpSpPr>
        <a:xfrm>
          <a:off x="0" y="0"/>
          <a:ext cx="0" cy="0"/>
          <a:chOff x="0" y="0"/>
          <a:chExt cx="0" cy="0"/>
        </a:xfrm>
      </p:grpSpPr>
      <p:sp>
        <p:nvSpPr>
          <p:cNvPr id="135" name="Google Shape;135;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36" name="Google Shape;136;p1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L="914400" marR="0" lvl="1" indent="-228600" algn="l" rtl="0">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L="1371600" marR="0" lvl="2" indent="-228600" algn="l" rtl="0">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L="1828800" marR="0" lvl="3" indent="-228600" algn="l" rtl="0">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L="2286000" marR="0" lvl="4" indent="-228600" algn="l" rtl="0">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37" name="Google Shape;13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8" name="Google Shape;13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9" name="Google Shape;13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spcBef>
                <a:spcPts val="0"/>
              </a:spcBef>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spcBef>
                <a:spcPts val="0"/>
              </a:spcBef>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spcBef>
                <a:spcPts val="0"/>
              </a:spcBef>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spcBef>
                <a:spcPts val="0"/>
              </a:spcBef>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spcBef>
                <a:spcPts val="0"/>
              </a:spcBef>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spcBef>
                <a:spcPts val="0"/>
              </a:spcBef>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spcBef>
                <a:spcPts val="0"/>
              </a:spcBef>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spcBef>
                <a:spcPts val="0"/>
              </a:spcBef>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MX"/>
              <a:t>‹Nº›</a:t>
            </a:fld>
            <a:endParaRPr/>
          </a:p>
        </p:txBody>
      </p:sp>
    </p:spTree>
  </p:cSld>
  <p:clrMap bg1="lt1" tx1="dk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5"/>
        <p:cNvGrpSpPr/>
        <p:nvPr/>
      </p:nvGrpSpPr>
      <p:grpSpPr>
        <a:xfrm>
          <a:off x="0" y="0"/>
          <a:ext cx="0" cy="0"/>
          <a:chOff x="0" y="0"/>
          <a:chExt cx="0" cy="0"/>
        </a:xfrm>
      </p:grpSpPr>
      <p:sp>
        <p:nvSpPr>
          <p:cNvPr id="206" name="Google Shape;206;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07" name="Google Shape;207;p1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L="914400" marR="0" lvl="1" indent="-228600" algn="l" rtl="0">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L="1371600" marR="0" lvl="2" indent="-228600" algn="l" rtl="0">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L="1828800" marR="0" lvl="3" indent="-228600" algn="l" rtl="0">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L="2286000" marR="0" lvl="4" indent="-228600" algn="l" rtl="0">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08" name="Google Shape;20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000000"/>
              </a:buClr>
              <a:buSzPts val="1400"/>
              <a:buFont typeface="Arial"/>
              <a:buNone/>
              <a:defRPr sz="1200" b="0" i="0" u="none" strike="noStrike" cap="none">
                <a:solidFill>
                  <a:srgbClr val="888888"/>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9" name="Google Shape;20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rgbClr val="000000"/>
              </a:buClr>
              <a:buSzPts val="1400"/>
              <a:buFont typeface="Arial"/>
              <a:buNone/>
              <a:defRPr sz="1200" b="0" i="0" u="none" strike="noStrike" cap="none">
                <a:solidFill>
                  <a:srgbClr val="888888"/>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10" name="Google Shape;21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rtl="0">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rtl="0">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rtl="0">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rtl="0">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rtl="0">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rtl="0">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rtl="0">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rtl="0">
              <a:spcBef>
                <a:spcPts val="0"/>
              </a:spcBef>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s-MX"/>
              <a:t>‹Nº›</a:t>
            </a:fld>
            <a:endParaRPr/>
          </a:p>
        </p:txBody>
      </p:sp>
    </p:spTree>
  </p:cSld>
  <p:clrMap bg1="lt1" tx1="dk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9.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0.xml"/><Relationship Id="rId5" Type="http://schemas.openxmlformats.org/officeDocument/2006/relationships/image" Target="../media/image16.jp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0.xml"/><Relationship Id="rId5" Type="http://schemas.openxmlformats.org/officeDocument/2006/relationships/image" Target="../media/image17.jp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9.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22.jp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23.jp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24.jp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25.jp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28.jp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29.jp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30.jp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31.jp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6.emf"/><Relationship Id="rId5" Type="http://schemas.openxmlformats.org/officeDocument/2006/relationships/image" Target="../media/image35.png"/><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9.emf"/><Relationship Id="rId5" Type="http://schemas.openxmlformats.org/officeDocument/2006/relationships/image" Target="../media/image38.png"/><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42.emf"/><Relationship Id="rId5" Type="http://schemas.openxmlformats.org/officeDocument/2006/relationships/image" Target="../media/image6.png"/><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44.emf"/><Relationship Id="rId5" Type="http://schemas.openxmlformats.org/officeDocument/2006/relationships/image" Target="../media/image43.jpg"/><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3.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4.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45.emf"/><Relationship Id="rId5" Type="http://schemas.openxmlformats.org/officeDocument/2006/relationships/image" Target="../media/image6.png"/><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3.xml"/><Relationship Id="rId5" Type="http://schemas.openxmlformats.org/officeDocument/2006/relationships/image" Target="../media/image46.jpg"/><Relationship Id="rId4" Type="http://schemas.openxmlformats.org/officeDocument/2006/relationships/image" Target="../media/image6.png"/></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3.xml"/><Relationship Id="rId5" Type="http://schemas.openxmlformats.org/officeDocument/2006/relationships/image" Target="../media/image47.jpg"/><Relationship Id="rId4" Type="http://schemas.openxmlformats.org/officeDocument/2006/relationships/image" Target="../media/image6.png"/></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3.xml"/><Relationship Id="rId5" Type="http://schemas.openxmlformats.org/officeDocument/2006/relationships/image" Target="../media/image48.jp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0.xml"/><Relationship Id="rId1" Type="http://schemas.openxmlformats.org/officeDocument/2006/relationships/slideLayout" Target="../slideLayouts/slideLayout3.xml"/><Relationship Id="rId5" Type="http://schemas.openxmlformats.org/officeDocument/2006/relationships/image" Target="../media/image49.jpg"/><Relationship Id="rId4" Type="http://schemas.openxmlformats.org/officeDocument/2006/relationships/image" Target="../media/image6.pn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2.xml"/><Relationship Id="rId1" Type="http://schemas.openxmlformats.org/officeDocument/2006/relationships/slideLayout" Target="../slideLayouts/slideLayout20.xml"/><Relationship Id="rId5" Type="http://schemas.openxmlformats.org/officeDocument/2006/relationships/image" Target="../media/image50.jpg"/><Relationship Id="rId4" Type="http://schemas.openxmlformats.org/officeDocument/2006/relationships/image" Target="../media/image6.png"/></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53.png"/><Relationship Id="rId2" Type="http://schemas.openxmlformats.org/officeDocument/2006/relationships/notesSlide" Target="../notesSlides/notesSlide43.xml"/><Relationship Id="rId1" Type="http://schemas.openxmlformats.org/officeDocument/2006/relationships/slideLayout" Target="../slideLayouts/slideLayout20.xml"/><Relationship Id="rId6" Type="http://schemas.openxmlformats.org/officeDocument/2006/relationships/image" Target="../media/image52.png"/><Relationship Id="rId5" Type="http://schemas.openxmlformats.org/officeDocument/2006/relationships/image" Target="../media/image51.jp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19.xml"/><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0.xml"/><Relationship Id="rId5" Type="http://schemas.openxmlformats.org/officeDocument/2006/relationships/image" Target="../media/image11.jp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0.xml"/><Relationship Id="rId5" Type="http://schemas.openxmlformats.org/officeDocument/2006/relationships/image" Target="../media/image12.jp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9.xml"/><Relationship Id="rId5" Type="http://schemas.openxmlformats.org/officeDocument/2006/relationships/image" Target="../media/image13.jp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pic>
        <p:nvPicPr>
          <p:cNvPr id="323" name="Google Shape;323;p1"/>
          <p:cNvPicPr preferRelativeResize="0"/>
          <p:nvPr/>
        </p:nvPicPr>
        <p:blipFill rotWithShape="1">
          <a:blip r:embed="rId3">
            <a:alphaModFix/>
          </a:blip>
          <a:srcRect t="41583" b="7947"/>
          <a:stretch/>
        </p:blipFill>
        <p:spPr>
          <a:xfrm>
            <a:off x="0" y="0"/>
            <a:ext cx="12192000" cy="3429000"/>
          </a:xfrm>
          <a:prstGeom prst="rect">
            <a:avLst/>
          </a:prstGeom>
          <a:noFill/>
          <a:ln>
            <a:noFill/>
          </a:ln>
        </p:spPr>
      </p:pic>
      <p:pic>
        <p:nvPicPr>
          <p:cNvPr id="324" name="Google Shape;324;p1"/>
          <p:cNvPicPr preferRelativeResize="0"/>
          <p:nvPr/>
        </p:nvPicPr>
        <p:blipFill rotWithShape="1">
          <a:blip r:embed="rId4">
            <a:alphaModFix/>
          </a:blip>
          <a:srcRect t="91013"/>
          <a:stretch/>
        </p:blipFill>
        <p:spPr>
          <a:xfrm>
            <a:off x="4991100" y="6261100"/>
            <a:ext cx="2209800" cy="160338"/>
          </a:xfrm>
          <a:prstGeom prst="rect">
            <a:avLst/>
          </a:prstGeom>
          <a:noFill/>
          <a:ln>
            <a:noFill/>
          </a:ln>
        </p:spPr>
      </p:pic>
      <p:sp>
        <p:nvSpPr>
          <p:cNvPr id="325" name="Google Shape;325;p1"/>
          <p:cNvSpPr txBox="1">
            <a:spLocks noGrp="1"/>
          </p:cNvSpPr>
          <p:nvPr>
            <p:ph type="subTitle" idx="1"/>
          </p:nvPr>
        </p:nvSpPr>
        <p:spPr>
          <a:xfrm>
            <a:off x="1449400" y="3679021"/>
            <a:ext cx="9664800" cy="1478700"/>
          </a:xfrm>
          <a:prstGeom prst="rect">
            <a:avLst/>
          </a:prstGeom>
          <a:noFill/>
          <a:ln>
            <a:noFill/>
          </a:ln>
        </p:spPr>
        <p:txBody>
          <a:bodyPr spcFirstLastPara="1" wrap="square" lIns="91425" tIns="45700" rIns="91425" bIns="45700" anchor="t" anchorCtr="0">
            <a:normAutofit/>
          </a:bodyPr>
          <a:lstStyle/>
          <a:p>
            <a:pPr marL="457200" lvl="0" indent="-406400" algn="ctr" rtl="0">
              <a:lnSpc>
                <a:spcPct val="100000"/>
              </a:lnSpc>
              <a:spcBef>
                <a:spcPts val="600"/>
              </a:spcBef>
              <a:spcAft>
                <a:spcPts val="0"/>
              </a:spcAft>
              <a:buSzPts val="2400"/>
              <a:buFont typeface="Arial"/>
              <a:buNone/>
            </a:pPr>
            <a:endParaRPr/>
          </a:p>
          <a:p>
            <a:pPr marL="457200" lvl="0" indent="-406400" algn="ctr" rtl="0">
              <a:lnSpc>
                <a:spcPct val="100000"/>
              </a:lnSpc>
              <a:spcBef>
                <a:spcPts val="600"/>
              </a:spcBef>
              <a:spcAft>
                <a:spcPts val="0"/>
              </a:spcAft>
              <a:buSzPts val="2400"/>
              <a:buFont typeface="Arial"/>
              <a:buNone/>
            </a:pPr>
            <a:endParaRPr sz="1800">
              <a:solidFill>
                <a:schemeClr val="lt1"/>
              </a:solidFill>
            </a:endParaRPr>
          </a:p>
          <a:p>
            <a:pPr marL="457200" lvl="0" indent="-406400" algn="ctr" rtl="0">
              <a:lnSpc>
                <a:spcPct val="100000"/>
              </a:lnSpc>
              <a:spcBef>
                <a:spcPts val="600"/>
              </a:spcBef>
              <a:spcAft>
                <a:spcPts val="0"/>
              </a:spcAft>
              <a:buSzPts val="2400"/>
              <a:buFont typeface="Arial"/>
              <a:buNone/>
            </a:pPr>
            <a:r>
              <a:rPr lang="es-MX" sz="1800">
                <a:solidFill>
                  <a:schemeClr val="lt1"/>
                </a:solidFill>
              </a:rPr>
              <a:t>Noviembre 2025</a:t>
            </a:r>
            <a:endParaRPr/>
          </a:p>
        </p:txBody>
      </p:sp>
      <p:sp>
        <p:nvSpPr>
          <p:cNvPr id="326" name="Google Shape;326;p1"/>
          <p:cNvSpPr txBox="1"/>
          <p:nvPr/>
        </p:nvSpPr>
        <p:spPr>
          <a:xfrm>
            <a:off x="942975" y="1323975"/>
            <a:ext cx="10719300" cy="1396200"/>
          </a:xfrm>
          <a:prstGeom prst="rect">
            <a:avLst/>
          </a:prstGeom>
          <a:noFill/>
          <a:ln>
            <a:noFill/>
          </a:ln>
        </p:spPr>
        <p:txBody>
          <a:bodyPr spcFirstLastPara="1" wrap="square" lIns="0" tIns="10775" rIns="0" bIns="0" anchor="t" anchorCtr="0">
            <a:spAutoFit/>
          </a:bodyPr>
          <a:lstStyle/>
          <a:p>
            <a:pPr marL="411162" marR="0" lvl="0" indent="-390525" algn="ctr" rtl="0">
              <a:lnSpc>
                <a:spcPct val="100000"/>
              </a:lnSpc>
              <a:spcBef>
                <a:spcPts val="0"/>
              </a:spcBef>
              <a:spcAft>
                <a:spcPts val="0"/>
              </a:spcAft>
              <a:buClr>
                <a:srgbClr val="000000"/>
              </a:buClr>
              <a:buSzPts val="6000"/>
              <a:buFont typeface="Verdana"/>
              <a:buNone/>
            </a:pPr>
            <a:r>
              <a:rPr lang="es-MX" sz="4500" b="1">
                <a:solidFill>
                  <a:srgbClr val="FFFFFF"/>
                </a:solidFill>
                <a:latin typeface="Verdana"/>
                <a:ea typeface="Verdana"/>
                <a:cs typeface="Verdana"/>
                <a:sym typeface="Verdana"/>
              </a:rPr>
              <a:t>Informe de Gestión</a:t>
            </a:r>
            <a:endParaRPr sz="4500" b="1">
              <a:solidFill>
                <a:srgbClr val="FFFFFF"/>
              </a:solidFill>
              <a:latin typeface="Verdana"/>
              <a:ea typeface="Verdana"/>
              <a:cs typeface="Verdana"/>
              <a:sym typeface="Verdana"/>
            </a:endParaRPr>
          </a:p>
          <a:p>
            <a:pPr marL="411163" marR="0" lvl="0" indent="-390524" algn="ctr" rtl="0">
              <a:lnSpc>
                <a:spcPct val="100000"/>
              </a:lnSpc>
              <a:spcBef>
                <a:spcPts val="0"/>
              </a:spcBef>
              <a:spcAft>
                <a:spcPts val="0"/>
              </a:spcAft>
              <a:buClr>
                <a:srgbClr val="000000"/>
              </a:buClr>
              <a:buSzPts val="6000"/>
              <a:buFont typeface="Verdana"/>
              <a:buNone/>
            </a:pPr>
            <a:r>
              <a:rPr lang="es-MX" sz="4500" b="1">
                <a:solidFill>
                  <a:srgbClr val="FFFFFF"/>
                </a:solidFill>
                <a:latin typeface="Verdana"/>
                <a:ea typeface="Verdana"/>
                <a:cs typeface="Verdana"/>
                <a:sym typeface="Verdana"/>
              </a:rPr>
              <a:t> 2025 - ¿Cómo vamos?</a:t>
            </a:r>
            <a:endParaRPr sz="41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graphicFrame>
        <p:nvGraphicFramePr>
          <p:cNvPr id="402" name="Google Shape;402;p8"/>
          <p:cNvGraphicFramePr/>
          <p:nvPr/>
        </p:nvGraphicFramePr>
        <p:xfrm>
          <a:off x="6096000" y="1895475"/>
          <a:ext cx="5465775" cy="3236925"/>
        </p:xfrm>
        <a:graphic>
          <a:graphicData uri="http://schemas.openxmlformats.org/drawingml/2006/table">
            <a:tbl>
              <a:tblPr>
                <a:noFill/>
                <a:tableStyleId>{7BE356F3-4030-4630-B2C5-E149AC3D3C86}</a:tableStyleId>
              </a:tblPr>
              <a:tblGrid>
                <a:gridCol w="5465775">
                  <a:extLst>
                    <a:ext uri="{9D8B030D-6E8A-4147-A177-3AD203B41FA5}">
                      <a16:colId xmlns:a16="http://schemas.microsoft.com/office/drawing/2014/main" val="20000"/>
                    </a:ext>
                  </a:extLst>
                </a:gridCol>
              </a:tblGrid>
              <a:tr h="930800">
                <a:tc>
                  <a:txBody>
                    <a:bodyPr/>
                    <a:lstStyle/>
                    <a:p>
                      <a:pPr marL="0" marR="0" lvl="0" indent="0" algn="ctr" rtl="0">
                        <a:lnSpc>
                          <a:spcPct val="100000"/>
                        </a:lnSpc>
                        <a:spcBef>
                          <a:spcPts val="0"/>
                        </a:spcBef>
                        <a:spcAft>
                          <a:spcPts val="0"/>
                        </a:spcAft>
                        <a:buClr>
                          <a:srgbClr val="000000"/>
                        </a:buClr>
                        <a:buSzPts val="2400"/>
                        <a:buFont typeface="Arial"/>
                        <a:buNone/>
                      </a:pPr>
                      <a:r>
                        <a:rPr lang="es-MX" sz="2400" b="1" u="none" strike="noStrike" cap="none">
                          <a:solidFill>
                            <a:schemeClr val="lt1"/>
                          </a:solidFill>
                          <a:latin typeface="Calibri"/>
                          <a:ea typeface="Calibri"/>
                          <a:cs typeface="Calibri"/>
                          <a:sym typeface="Calibri"/>
                        </a:rPr>
                        <a:t>Bancos de Trabajo Artesanal entregados 2023-2024</a:t>
                      </a:r>
                      <a:endParaRPr sz="2400" b="1" u="none" strike="noStrike" cap="none">
                        <a:solidFill>
                          <a:schemeClr val="lt1"/>
                        </a:solidFill>
                        <a:latin typeface="Calibri"/>
                        <a:ea typeface="Calibri"/>
                        <a:cs typeface="Calibri"/>
                        <a:sym typeface="Calibri"/>
                      </a:endParaRPr>
                    </a:p>
                  </a:txBody>
                  <a:tcPr marL="91425" marR="91425" marT="91400" marB="91400">
                    <a:solidFill>
                      <a:srgbClr val="8DA9DB"/>
                    </a:solidFill>
                  </a:tcPr>
                </a:tc>
                <a:extLst>
                  <a:ext uri="{0D108BD9-81ED-4DB2-BD59-A6C34878D82A}">
                    <a16:rowId xmlns:a16="http://schemas.microsoft.com/office/drawing/2014/main" val="10000"/>
                  </a:ext>
                </a:extLst>
              </a:tr>
              <a:tr h="570475">
                <a:tc>
                  <a:txBody>
                    <a:bodyPr/>
                    <a:lstStyle/>
                    <a:p>
                      <a:pPr marL="0" marR="0" lvl="0" indent="0" algn="ctr" rtl="0">
                        <a:lnSpc>
                          <a:spcPct val="100000"/>
                        </a:lnSpc>
                        <a:spcBef>
                          <a:spcPts val="0"/>
                        </a:spcBef>
                        <a:spcAft>
                          <a:spcPts val="0"/>
                        </a:spcAft>
                        <a:buClr>
                          <a:srgbClr val="000000"/>
                        </a:buClr>
                        <a:buSzPts val="4000"/>
                        <a:buFont typeface="Arial"/>
                        <a:buNone/>
                      </a:pPr>
                      <a:r>
                        <a:rPr lang="es-MX" sz="2400" b="0" u="none" strike="noStrike" cap="none">
                          <a:solidFill>
                            <a:schemeClr val="dk1"/>
                          </a:solidFill>
                          <a:latin typeface="Calibri"/>
                          <a:ea typeface="Calibri"/>
                          <a:cs typeface="Calibri"/>
                          <a:sym typeface="Calibri"/>
                        </a:rPr>
                        <a:t>164</a:t>
                      </a:r>
                      <a:endParaRPr sz="2400" u="none" strike="noStrike" cap="none">
                        <a:latin typeface="Calibri"/>
                        <a:ea typeface="Calibri"/>
                        <a:cs typeface="Calibri"/>
                        <a:sym typeface="Calibri"/>
                      </a:endParaRPr>
                    </a:p>
                  </a:txBody>
                  <a:tcPr marL="91425" marR="91425" marT="91400" marB="91400">
                    <a:solidFill>
                      <a:srgbClr val="FFFFFF"/>
                    </a:solidFill>
                  </a:tcPr>
                </a:tc>
                <a:extLst>
                  <a:ext uri="{0D108BD9-81ED-4DB2-BD59-A6C34878D82A}">
                    <a16:rowId xmlns:a16="http://schemas.microsoft.com/office/drawing/2014/main" val="10001"/>
                  </a:ext>
                </a:extLst>
              </a:tr>
              <a:tr h="914350">
                <a:tc>
                  <a:txBody>
                    <a:bodyPr/>
                    <a:lstStyle/>
                    <a:p>
                      <a:pPr marL="0" marR="0" lvl="0" indent="0" algn="ctr" rtl="0">
                        <a:lnSpc>
                          <a:spcPct val="100000"/>
                        </a:lnSpc>
                        <a:spcBef>
                          <a:spcPts val="0"/>
                        </a:spcBef>
                        <a:spcAft>
                          <a:spcPts val="0"/>
                        </a:spcAft>
                        <a:buClr>
                          <a:srgbClr val="000000"/>
                        </a:buClr>
                        <a:buSzPts val="4000"/>
                        <a:buFont typeface="Arial"/>
                        <a:buNone/>
                      </a:pPr>
                      <a:r>
                        <a:rPr lang="es-MX" sz="2400" b="1" u="none" strike="noStrike" cap="none">
                          <a:solidFill>
                            <a:schemeClr val="lt1"/>
                          </a:solidFill>
                          <a:latin typeface="Calibri"/>
                          <a:ea typeface="Calibri"/>
                          <a:cs typeface="Calibri"/>
                          <a:sym typeface="Calibri"/>
                        </a:rPr>
                        <a:t>Mercados Itinerantes Artesanales (MIAS) entregados 2023-2025</a:t>
                      </a:r>
                      <a:endParaRPr sz="2400" b="1" u="none" strike="noStrike" cap="none">
                        <a:solidFill>
                          <a:schemeClr val="lt1"/>
                        </a:solidFill>
                        <a:latin typeface="Calibri"/>
                        <a:ea typeface="Calibri"/>
                        <a:cs typeface="Calibri"/>
                        <a:sym typeface="Calibri"/>
                      </a:endParaRPr>
                    </a:p>
                  </a:txBody>
                  <a:tcPr marL="91425" marR="91425" marT="91400" marB="91400">
                    <a:solidFill>
                      <a:srgbClr val="8DA9DB"/>
                    </a:solidFill>
                  </a:tcPr>
                </a:tc>
                <a:extLst>
                  <a:ext uri="{0D108BD9-81ED-4DB2-BD59-A6C34878D82A}">
                    <a16:rowId xmlns:a16="http://schemas.microsoft.com/office/drawing/2014/main" val="10002"/>
                  </a:ext>
                </a:extLst>
              </a:tr>
              <a:tr h="821300">
                <a:tc>
                  <a:txBody>
                    <a:bodyPr/>
                    <a:lstStyle/>
                    <a:p>
                      <a:pPr marL="0" marR="0" lvl="0" indent="0" algn="ctr" rtl="0">
                        <a:lnSpc>
                          <a:spcPct val="100000"/>
                        </a:lnSpc>
                        <a:spcBef>
                          <a:spcPts val="0"/>
                        </a:spcBef>
                        <a:spcAft>
                          <a:spcPts val="0"/>
                        </a:spcAft>
                        <a:buClr>
                          <a:srgbClr val="000000"/>
                        </a:buClr>
                        <a:buSzPts val="4000"/>
                        <a:buFont typeface="Arial"/>
                        <a:buNone/>
                      </a:pPr>
                      <a:r>
                        <a:rPr lang="es-MX" sz="2400" b="0" u="none" strike="noStrike" cap="none">
                          <a:latin typeface="Calibri"/>
                          <a:ea typeface="Calibri"/>
                          <a:cs typeface="Calibri"/>
                          <a:sym typeface="Calibri"/>
                        </a:rPr>
                        <a:t>188</a:t>
                      </a:r>
                      <a:endParaRPr sz="2400" u="none" strike="noStrike" cap="none">
                        <a:latin typeface="Calibri"/>
                        <a:ea typeface="Calibri"/>
                        <a:cs typeface="Calibri"/>
                        <a:sym typeface="Calibri"/>
                      </a:endParaRPr>
                    </a:p>
                  </a:txBody>
                  <a:tcPr marL="91425" marR="91425" marT="91400" marB="91400">
                    <a:solidFill>
                      <a:srgbClr val="FFFFFF"/>
                    </a:solidFill>
                  </a:tcPr>
                </a:tc>
                <a:extLst>
                  <a:ext uri="{0D108BD9-81ED-4DB2-BD59-A6C34878D82A}">
                    <a16:rowId xmlns:a16="http://schemas.microsoft.com/office/drawing/2014/main" val="10003"/>
                  </a:ext>
                </a:extLst>
              </a:tr>
            </a:tbl>
          </a:graphicData>
        </a:graphic>
      </p:graphicFrame>
      <p:pic>
        <p:nvPicPr>
          <p:cNvPr id="403" name="Google Shape;403;p8"/>
          <p:cNvPicPr preferRelativeResize="0"/>
          <p:nvPr/>
        </p:nvPicPr>
        <p:blipFill rotWithShape="1">
          <a:blip r:embed="rId3">
            <a:alphaModFix/>
          </a:blip>
          <a:srcRect/>
          <a:stretch/>
        </p:blipFill>
        <p:spPr>
          <a:xfrm>
            <a:off x="10410825" y="161925"/>
            <a:ext cx="835025" cy="527050"/>
          </a:xfrm>
          <a:prstGeom prst="rect">
            <a:avLst/>
          </a:prstGeom>
          <a:noFill/>
          <a:ln>
            <a:noFill/>
          </a:ln>
        </p:spPr>
      </p:pic>
      <p:pic>
        <p:nvPicPr>
          <p:cNvPr id="404" name="Google Shape;404;p8"/>
          <p:cNvPicPr preferRelativeResize="0"/>
          <p:nvPr/>
        </p:nvPicPr>
        <p:blipFill rotWithShape="1">
          <a:blip r:embed="rId4">
            <a:alphaModFix/>
          </a:blip>
          <a:srcRect/>
          <a:stretch/>
        </p:blipFill>
        <p:spPr>
          <a:xfrm>
            <a:off x="11420475" y="161925"/>
            <a:ext cx="527050" cy="527050"/>
          </a:xfrm>
          <a:prstGeom prst="rect">
            <a:avLst/>
          </a:prstGeom>
          <a:noFill/>
          <a:ln>
            <a:noFill/>
          </a:ln>
        </p:spPr>
      </p:pic>
      <p:sp>
        <p:nvSpPr>
          <p:cNvPr id="405" name="Google Shape;405;p8"/>
          <p:cNvSpPr/>
          <p:nvPr/>
        </p:nvSpPr>
        <p:spPr>
          <a:xfrm>
            <a:off x="0" y="0"/>
            <a:ext cx="3819525" cy="6858000"/>
          </a:xfrm>
          <a:prstGeom prst="rect">
            <a:avLst/>
          </a:prstGeom>
          <a:solidFill>
            <a:srgbClr val="932D4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
        <p:nvSpPr>
          <p:cNvPr id="406" name="Google Shape;406;p8"/>
          <p:cNvSpPr txBox="1"/>
          <p:nvPr/>
        </p:nvSpPr>
        <p:spPr>
          <a:xfrm>
            <a:off x="5972175" y="1084263"/>
            <a:ext cx="6096000" cy="773112"/>
          </a:xfrm>
          <a:prstGeom prst="rect">
            <a:avLst/>
          </a:prstGeom>
          <a:noFill/>
          <a:ln>
            <a:noFill/>
          </a:ln>
        </p:spPr>
        <p:txBody>
          <a:bodyPr spcFirstLastPara="1" wrap="square" lIns="91425" tIns="45700" rIns="91425" bIns="45700" anchor="t" anchorCtr="0">
            <a:normAutofit fontScale="47500" lnSpcReduction="20000"/>
          </a:bodyPr>
          <a:lstStyle/>
          <a:p>
            <a:pPr marL="0" marR="0" lvl="0" indent="0" algn="l" rtl="0">
              <a:lnSpc>
                <a:spcPct val="100000"/>
              </a:lnSpc>
              <a:spcBef>
                <a:spcPts val="0"/>
              </a:spcBef>
              <a:spcAft>
                <a:spcPts val="0"/>
              </a:spcAft>
              <a:buClr>
                <a:srgbClr val="000000"/>
              </a:buClr>
              <a:buSzPct val="100000"/>
              <a:buFont typeface="Verdana"/>
              <a:buNone/>
            </a:pPr>
            <a:r>
              <a:rPr lang="es-MX" sz="3400" b="1" dirty="0">
                <a:solidFill>
                  <a:srgbClr val="932D46"/>
                </a:solidFill>
                <a:latin typeface="Verdana"/>
                <a:ea typeface="Verdana"/>
                <a:cs typeface="Verdana"/>
                <a:sym typeface="Verdana"/>
              </a:rPr>
              <a:t>7</a:t>
            </a:r>
            <a:r>
              <a:rPr lang="es-MX" sz="4300" b="1" i="0" u="none" strike="noStrike" cap="none" dirty="0">
                <a:solidFill>
                  <a:srgbClr val="932D46"/>
                </a:solidFill>
                <a:latin typeface="Verdana"/>
                <a:ea typeface="Verdana"/>
                <a:cs typeface="Verdana"/>
                <a:sym typeface="Verdana"/>
              </a:rPr>
              <a:t>. </a:t>
            </a:r>
            <a:r>
              <a:rPr lang="es-MX" sz="3400" b="1" i="0" u="none" strike="noStrike" cap="none" dirty="0">
                <a:solidFill>
                  <a:srgbClr val="932D46"/>
                </a:solidFill>
                <a:latin typeface="Verdana"/>
                <a:ea typeface="Verdana"/>
                <a:cs typeface="Verdana"/>
                <a:sym typeface="Verdana"/>
              </a:rPr>
              <a:t>Entrega de Mercados Itinerantes Artesanales (MIAS) y Bancos de Trabajo artesanal</a:t>
            </a:r>
            <a:endParaRPr dirty="0"/>
          </a:p>
          <a:p>
            <a:pPr marL="0" marR="0" lvl="0" indent="0" algn="l" rtl="0">
              <a:lnSpc>
                <a:spcPct val="100000"/>
              </a:lnSpc>
              <a:spcBef>
                <a:spcPts val="0"/>
              </a:spcBef>
              <a:spcAft>
                <a:spcPts val="0"/>
              </a:spcAft>
              <a:buClr>
                <a:srgbClr val="000000"/>
              </a:buClr>
              <a:buSzPct val="100000"/>
              <a:buFont typeface="Verdana"/>
              <a:buNone/>
            </a:pPr>
            <a:endParaRPr sz="1800" b="1" i="0" u="none" strike="noStrike" cap="none" dirty="0">
              <a:solidFill>
                <a:srgbClr val="932D46"/>
              </a:solidFill>
              <a:latin typeface="Verdana"/>
              <a:ea typeface="Verdana"/>
              <a:cs typeface="Verdana"/>
              <a:sym typeface="Verdana"/>
            </a:endParaRPr>
          </a:p>
        </p:txBody>
      </p:sp>
      <p:pic>
        <p:nvPicPr>
          <p:cNvPr id="407" name="Google Shape;407;p8"/>
          <p:cNvPicPr preferRelativeResize="0"/>
          <p:nvPr/>
        </p:nvPicPr>
        <p:blipFill rotWithShape="1">
          <a:blip r:embed="rId5">
            <a:alphaModFix/>
          </a:blip>
          <a:srcRect/>
          <a:stretch/>
        </p:blipFill>
        <p:spPr>
          <a:xfrm>
            <a:off x="487363" y="425450"/>
            <a:ext cx="3332162" cy="3335337"/>
          </a:xfrm>
          <a:prstGeom prst="rect">
            <a:avLst/>
          </a:prstGeom>
          <a:noFill/>
          <a:ln>
            <a:noFill/>
          </a:ln>
        </p:spPr>
      </p:pic>
      <p:pic>
        <p:nvPicPr>
          <p:cNvPr id="408" name="Google Shape;408;p8"/>
          <p:cNvPicPr preferRelativeResize="0"/>
          <p:nvPr/>
        </p:nvPicPr>
        <p:blipFill rotWithShape="1">
          <a:blip r:embed="rId6">
            <a:alphaModFix/>
          </a:blip>
          <a:srcRect/>
          <a:stretch/>
        </p:blipFill>
        <p:spPr>
          <a:xfrm>
            <a:off x="1957801" y="3429000"/>
            <a:ext cx="3324369" cy="332436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10"/>
          <p:cNvSpPr/>
          <p:nvPr/>
        </p:nvSpPr>
        <p:spPr>
          <a:xfrm>
            <a:off x="0" y="0"/>
            <a:ext cx="3819525" cy="6858000"/>
          </a:xfrm>
          <a:prstGeom prst="rect">
            <a:avLst/>
          </a:prstGeom>
          <a:solidFill>
            <a:srgbClr val="932D4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graphicFrame>
        <p:nvGraphicFramePr>
          <p:cNvPr id="425" name="Google Shape;425;p10"/>
          <p:cNvGraphicFramePr/>
          <p:nvPr/>
        </p:nvGraphicFramePr>
        <p:xfrm>
          <a:off x="5240338" y="1668463"/>
          <a:ext cx="5932475" cy="4094125"/>
        </p:xfrm>
        <a:graphic>
          <a:graphicData uri="http://schemas.openxmlformats.org/drawingml/2006/table">
            <a:tbl>
              <a:tblPr>
                <a:noFill/>
                <a:tableStyleId>{7BE356F3-4030-4630-B2C5-E149AC3D3C86}</a:tableStyleId>
              </a:tblPr>
              <a:tblGrid>
                <a:gridCol w="2794275">
                  <a:extLst>
                    <a:ext uri="{9D8B030D-6E8A-4147-A177-3AD203B41FA5}">
                      <a16:colId xmlns:a16="http://schemas.microsoft.com/office/drawing/2014/main" val="20000"/>
                    </a:ext>
                  </a:extLst>
                </a:gridCol>
                <a:gridCol w="3138200">
                  <a:extLst>
                    <a:ext uri="{9D8B030D-6E8A-4147-A177-3AD203B41FA5}">
                      <a16:colId xmlns:a16="http://schemas.microsoft.com/office/drawing/2014/main" val="20001"/>
                    </a:ext>
                  </a:extLst>
                </a:gridCol>
              </a:tblGrid>
              <a:tr h="614950">
                <a:tc>
                  <a:txBody>
                    <a:bodyPr/>
                    <a:lstStyle/>
                    <a:p>
                      <a:pPr marL="0" marR="0" lvl="0" indent="0" algn="ctr" rtl="0">
                        <a:lnSpc>
                          <a:spcPct val="100000"/>
                        </a:lnSpc>
                        <a:spcBef>
                          <a:spcPts val="0"/>
                        </a:spcBef>
                        <a:spcAft>
                          <a:spcPts val="0"/>
                        </a:spcAft>
                        <a:buClr>
                          <a:srgbClr val="000000"/>
                        </a:buClr>
                        <a:buSzPts val="1600"/>
                        <a:buFont typeface="Arial"/>
                        <a:buNone/>
                      </a:pPr>
                      <a:r>
                        <a:rPr lang="es-MX" sz="1600" b="1" i="0" u="none" strike="noStrike" cap="none">
                          <a:solidFill>
                            <a:schemeClr val="lt1"/>
                          </a:solidFill>
                          <a:latin typeface="Verdana"/>
                          <a:ea typeface="Verdana"/>
                          <a:cs typeface="Verdana"/>
                          <a:sym typeface="Verdana"/>
                        </a:rPr>
                        <a:t>AÑO</a:t>
                      </a:r>
                      <a:endParaRPr sz="1600" u="none" strike="noStrike" cap="none">
                        <a:solidFill>
                          <a:schemeClr val="lt1"/>
                        </a:solidFill>
                        <a:latin typeface="Verdana"/>
                        <a:ea typeface="Verdana"/>
                        <a:cs typeface="Verdana"/>
                        <a:sym typeface="Verdana"/>
                      </a:endParaRPr>
                    </a:p>
                  </a:txBody>
                  <a:tcPr marL="63500" marR="63500" marT="63475" marB="6347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8DA9DB"/>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s-MX" sz="1600" b="1" i="0" u="none" strike="noStrike" cap="none">
                          <a:solidFill>
                            <a:schemeClr val="lt1"/>
                          </a:solidFill>
                          <a:latin typeface="Verdana"/>
                          <a:ea typeface="Verdana"/>
                          <a:cs typeface="Verdana"/>
                          <a:sym typeface="Verdana"/>
                        </a:rPr>
                        <a:t>NUEVA CATEGORÍA</a:t>
                      </a:r>
                      <a:endParaRPr sz="1600" u="none" strike="noStrike" cap="none">
                        <a:solidFill>
                          <a:schemeClr val="lt1"/>
                        </a:solidFill>
                        <a:latin typeface="Verdana"/>
                        <a:ea typeface="Verdana"/>
                        <a:cs typeface="Verdana"/>
                        <a:sym typeface="Verdana"/>
                      </a:endParaRPr>
                    </a:p>
                  </a:txBody>
                  <a:tcPr marL="63500" marR="63500" marT="63475" marB="6347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8DA9DB"/>
                    </a:solidFill>
                  </a:tcPr>
                </a:tc>
                <a:extLst>
                  <a:ext uri="{0D108BD9-81ED-4DB2-BD59-A6C34878D82A}">
                    <a16:rowId xmlns:a16="http://schemas.microsoft.com/office/drawing/2014/main" val="10000"/>
                  </a:ext>
                </a:extLst>
              </a:tr>
              <a:tr h="614950">
                <a:tc>
                  <a:txBody>
                    <a:bodyPr/>
                    <a:lstStyle/>
                    <a:p>
                      <a:pPr marL="0" marR="0" lvl="0" indent="0" algn="ctr" rtl="0">
                        <a:lnSpc>
                          <a:spcPct val="100000"/>
                        </a:lnSpc>
                        <a:spcBef>
                          <a:spcPts val="0"/>
                        </a:spcBef>
                        <a:spcAft>
                          <a:spcPts val="0"/>
                        </a:spcAft>
                        <a:buClr>
                          <a:srgbClr val="000000"/>
                        </a:buClr>
                        <a:buSzPts val="1800"/>
                        <a:buFont typeface="Arial"/>
                        <a:buNone/>
                      </a:pPr>
                      <a:r>
                        <a:rPr lang="es-MX" sz="1800" u="none" strike="noStrike" cap="none">
                          <a:solidFill>
                            <a:schemeClr val="dk1"/>
                          </a:solidFill>
                          <a:latin typeface="Verdana"/>
                          <a:ea typeface="Verdana"/>
                          <a:cs typeface="Verdana"/>
                          <a:sym typeface="Verdana"/>
                        </a:rPr>
                        <a:t>2022</a:t>
                      </a:r>
                      <a:endParaRPr sz="1800" u="none" strike="noStrike" cap="none">
                        <a:solidFill>
                          <a:schemeClr val="dk1"/>
                        </a:solidFill>
                        <a:latin typeface="Verdana"/>
                        <a:ea typeface="Verdana"/>
                        <a:cs typeface="Verdana"/>
                        <a:sym typeface="Verdana"/>
                      </a:endParaRPr>
                    </a:p>
                  </a:txBody>
                  <a:tcPr marL="63500" marR="63500" marT="63475" marB="6347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s-MX" sz="1800" u="none" strike="noStrike" cap="none">
                          <a:solidFill>
                            <a:schemeClr val="dk1"/>
                          </a:solidFill>
                          <a:latin typeface="Verdana"/>
                          <a:ea typeface="Verdana"/>
                          <a:cs typeface="Verdana"/>
                          <a:sym typeface="Verdana"/>
                        </a:rPr>
                        <a:t>Mujer y Género </a:t>
                      </a:r>
                      <a:endParaRPr sz="1800" u="none" strike="noStrike" cap="none">
                        <a:solidFill>
                          <a:schemeClr val="dk1"/>
                        </a:solidFill>
                        <a:latin typeface="Verdana"/>
                        <a:ea typeface="Verdana"/>
                        <a:cs typeface="Verdana"/>
                        <a:sym typeface="Verdana"/>
                      </a:endParaRPr>
                    </a:p>
                  </a:txBody>
                  <a:tcPr marL="63500" marR="63500" marT="63475" marB="6347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614950">
                <a:tc>
                  <a:txBody>
                    <a:bodyPr/>
                    <a:lstStyle/>
                    <a:p>
                      <a:pPr marL="0" marR="0" lvl="0" indent="0" algn="ctr" rtl="0">
                        <a:lnSpc>
                          <a:spcPct val="100000"/>
                        </a:lnSpc>
                        <a:spcBef>
                          <a:spcPts val="0"/>
                        </a:spcBef>
                        <a:spcAft>
                          <a:spcPts val="0"/>
                        </a:spcAft>
                        <a:buClr>
                          <a:srgbClr val="000000"/>
                        </a:buClr>
                        <a:buSzPts val="1800"/>
                        <a:buFont typeface="Arial"/>
                        <a:buNone/>
                      </a:pPr>
                      <a:r>
                        <a:rPr lang="es-MX" sz="1800" u="none" strike="noStrike" cap="none">
                          <a:solidFill>
                            <a:schemeClr val="dk1"/>
                          </a:solidFill>
                          <a:latin typeface="Verdana"/>
                          <a:ea typeface="Verdana"/>
                          <a:cs typeface="Verdana"/>
                          <a:sym typeface="Verdana"/>
                        </a:rPr>
                        <a:t>2023</a:t>
                      </a:r>
                      <a:endParaRPr sz="1800" u="none" strike="noStrike" cap="none">
                        <a:solidFill>
                          <a:schemeClr val="dk1"/>
                        </a:solidFill>
                        <a:latin typeface="Verdana"/>
                        <a:ea typeface="Verdana"/>
                        <a:cs typeface="Verdana"/>
                        <a:sym typeface="Verdana"/>
                      </a:endParaRPr>
                    </a:p>
                  </a:txBody>
                  <a:tcPr marL="63500" marR="63500" marT="63475" marB="6347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s-MX" sz="1800" u="none" strike="noStrike" cap="none">
                          <a:solidFill>
                            <a:schemeClr val="dk1"/>
                          </a:solidFill>
                          <a:latin typeface="Verdana"/>
                          <a:ea typeface="Verdana"/>
                          <a:cs typeface="Verdana"/>
                          <a:sym typeface="Verdana"/>
                        </a:rPr>
                        <a:t>Liderazgo Juvenil </a:t>
                      </a:r>
                      <a:endParaRPr sz="1800" u="none" strike="noStrike" cap="none">
                        <a:solidFill>
                          <a:schemeClr val="dk1"/>
                        </a:solidFill>
                        <a:latin typeface="Verdana"/>
                        <a:ea typeface="Verdana"/>
                        <a:cs typeface="Verdana"/>
                        <a:sym typeface="Verdana"/>
                      </a:endParaRPr>
                    </a:p>
                  </a:txBody>
                  <a:tcPr marL="63500" marR="63500" marT="63475" marB="6347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614950">
                <a:tc>
                  <a:txBody>
                    <a:bodyPr/>
                    <a:lstStyle/>
                    <a:p>
                      <a:pPr marL="0" marR="0" lvl="0" indent="0" algn="ctr" rtl="0">
                        <a:lnSpc>
                          <a:spcPct val="100000"/>
                        </a:lnSpc>
                        <a:spcBef>
                          <a:spcPts val="0"/>
                        </a:spcBef>
                        <a:spcAft>
                          <a:spcPts val="0"/>
                        </a:spcAft>
                        <a:buClr>
                          <a:srgbClr val="000000"/>
                        </a:buClr>
                        <a:buSzPts val="1800"/>
                        <a:buFont typeface="Arial"/>
                        <a:buNone/>
                      </a:pPr>
                      <a:r>
                        <a:rPr lang="es-MX" sz="1800" u="none" strike="noStrike" cap="none">
                          <a:solidFill>
                            <a:schemeClr val="dk1"/>
                          </a:solidFill>
                          <a:latin typeface="Verdana"/>
                          <a:ea typeface="Verdana"/>
                          <a:cs typeface="Verdana"/>
                          <a:sym typeface="Verdana"/>
                        </a:rPr>
                        <a:t>2024</a:t>
                      </a:r>
                      <a:endParaRPr sz="1800" u="none" strike="noStrike" cap="none">
                        <a:solidFill>
                          <a:schemeClr val="dk1"/>
                        </a:solidFill>
                        <a:latin typeface="Verdana"/>
                        <a:ea typeface="Verdana"/>
                        <a:cs typeface="Verdana"/>
                        <a:sym typeface="Verdana"/>
                      </a:endParaRPr>
                    </a:p>
                  </a:txBody>
                  <a:tcPr marL="63500" marR="63500" marT="63475" marB="6347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s-MX" sz="1800" b="0" u="none" strike="noStrike" cap="none">
                          <a:solidFill>
                            <a:schemeClr val="dk1"/>
                          </a:solidFill>
                          <a:latin typeface="Verdana"/>
                          <a:ea typeface="Verdana"/>
                          <a:cs typeface="Verdana"/>
                          <a:sym typeface="Verdana"/>
                        </a:rPr>
                        <a:t>Sostenibilidad Ambiental </a:t>
                      </a:r>
                      <a:endParaRPr sz="1800" b="0" u="none" strike="noStrike" cap="none">
                        <a:solidFill>
                          <a:schemeClr val="dk1"/>
                        </a:solidFill>
                        <a:latin typeface="Verdana"/>
                        <a:ea typeface="Verdana"/>
                        <a:cs typeface="Verdana"/>
                        <a:sym typeface="Verdana"/>
                      </a:endParaRPr>
                    </a:p>
                  </a:txBody>
                  <a:tcPr marL="63500" marR="63500" marT="63475" marB="6347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614950">
                <a:tc rowSpan="2">
                  <a:txBody>
                    <a:bodyPr/>
                    <a:lstStyle/>
                    <a:p>
                      <a:pPr marL="0" marR="0" lvl="0" indent="0" algn="ctr" rtl="0">
                        <a:lnSpc>
                          <a:spcPct val="100000"/>
                        </a:lnSpc>
                        <a:spcBef>
                          <a:spcPts val="0"/>
                        </a:spcBef>
                        <a:spcAft>
                          <a:spcPts val="0"/>
                        </a:spcAft>
                        <a:buClr>
                          <a:srgbClr val="000000"/>
                        </a:buClr>
                        <a:buSzPts val="1800"/>
                        <a:buFont typeface="Arial"/>
                        <a:buNone/>
                      </a:pPr>
                      <a:r>
                        <a:rPr lang="es-MX" sz="1800" u="none" strike="noStrike" cap="none">
                          <a:solidFill>
                            <a:schemeClr val="dk1"/>
                          </a:solidFill>
                          <a:latin typeface="Verdana"/>
                          <a:ea typeface="Verdana"/>
                          <a:cs typeface="Verdana"/>
                          <a:sym typeface="Verdana"/>
                        </a:rPr>
                        <a:t>2025</a:t>
                      </a:r>
                      <a:endParaRPr sz="1800" u="none" strike="noStrike" cap="none">
                        <a:solidFill>
                          <a:schemeClr val="dk1"/>
                        </a:solidFill>
                        <a:latin typeface="Verdana"/>
                        <a:ea typeface="Verdana"/>
                        <a:cs typeface="Verdana"/>
                        <a:sym typeface="Verdana"/>
                      </a:endParaRPr>
                    </a:p>
                  </a:txBody>
                  <a:tcPr marL="63500" marR="63500" marT="63475" marB="6347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s-MX" sz="1800" u="none" strike="noStrike" cap="none">
                          <a:solidFill>
                            <a:schemeClr val="dk1"/>
                          </a:solidFill>
                          <a:latin typeface="Verdana"/>
                          <a:ea typeface="Verdana"/>
                          <a:cs typeface="Verdana"/>
                          <a:sym typeface="Verdana"/>
                        </a:rPr>
                        <a:t>Manos de Libertad</a:t>
                      </a:r>
                      <a:endParaRPr sz="1800" u="none" strike="noStrike" cap="none">
                        <a:solidFill>
                          <a:schemeClr val="dk1"/>
                        </a:solidFill>
                        <a:latin typeface="Verdana"/>
                        <a:ea typeface="Verdana"/>
                        <a:cs typeface="Verdana"/>
                        <a:sym typeface="Verdana"/>
                      </a:endParaRPr>
                    </a:p>
                  </a:txBody>
                  <a:tcPr marL="63500" marR="63500" marT="63475" marB="6347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1019375">
                <a:tc vMerge="1">
                  <a:txBody>
                    <a:bodyPr/>
                    <a:lstStyle/>
                    <a:p>
                      <a:endParaRPr lang="es-CO"/>
                    </a:p>
                  </a:txBody>
                  <a:tcPr/>
                </a:tc>
                <a:tc>
                  <a:txBody>
                    <a:bodyPr/>
                    <a:lstStyle/>
                    <a:p>
                      <a:pPr marL="0" marR="0" lvl="0" indent="0" algn="ctr" rtl="0">
                        <a:lnSpc>
                          <a:spcPct val="100000"/>
                        </a:lnSpc>
                        <a:spcBef>
                          <a:spcPts val="0"/>
                        </a:spcBef>
                        <a:spcAft>
                          <a:spcPts val="0"/>
                        </a:spcAft>
                        <a:buClr>
                          <a:srgbClr val="000000"/>
                        </a:buClr>
                        <a:buSzPts val="1800"/>
                        <a:buFont typeface="Arial"/>
                        <a:buNone/>
                      </a:pPr>
                      <a:r>
                        <a:rPr lang="es-MX" sz="1800" b="0" i="0" u="none" strike="noStrike" cap="none">
                          <a:solidFill>
                            <a:schemeClr val="dk1"/>
                          </a:solidFill>
                          <a:latin typeface="Verdana"/>
                          <a:ea typeface="Verdana"/>
                          <a:cs typeface="Verdana"/>
                          <a:sym typeface="Verdana"/>
                        </a:rPr>
                        <a:t>Diversidad e Inclusión LGTBIQ+</a:t>
                      </a:r>
                      <a:endParaRPr sz="1800" b="0" i="0" u="none" strike="noStrike" cap="none">
                        <a:solidFill>
                          <a:schemeClr val="dk1"/>
                        </a:solidFill>
                        <a:latin typeface="Verdana"/>
                        <a:ea typeface="Verdana"/>
                        <a:cs typeface="Verdana"/>
                        <a:sym typeface="Verdana"/>
                      </a:endParaRPr>
                    </a:p>
                  </a:txBody>
                  <a:tcPr marL="63500" marR="63500" marT="63475" marB="6347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bl>
          </a:graphicData>
        </a:graphic>
      </p:graphicFrame>
      <p:sp>
        <p:nvSpPr>
          <p:cNvPr id="426" name="Google Shape;426;p10"/>
          <p:cNvSpPr txBox="1"/>
          <p:nvPr/>
        </p:nvSpPr>
        <p:spPr>
          <a:xfrm>
            <a:off x="5100638" y="930275"/>
            <a:ext cx="6072187" cy="646113"/>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800"/>
              <a:buFont typeface="Arial"/>
              <a:buNone/>
            </a:pPr>
            <a:r>
              <a:rPr lang="es-MX" sz="1800" b="1" i="0" u="none" strike="noStrike" cap="none">
                <a:solidFill>
                  <a:srgbClr val="932D46"/>
                </a:solidFill>
                <a:latin typeface="Verdana"/>
                <a:ea typeface="Verdana"/>
                <a:cs typeface="Verdana"/>
                <a:sym typeface="Verdana"/>
              </a:rPr>
              <a:t>8. Creación de nuevas categorías a la medalla a la maestría</a:t>
            </a:r>
            <a:endParaRPr/>
          </a:p>
        </p:txBody>
      </p:sp>
      <p:pic>
        <p:nvPicPr>
          <p:cNvPr id="427" name="Google Shape;427;p10"/>
          <p:cNvPicPr preferRelativeResize="0"/>
          <p:nvPr/>
        </p:nvPicPr>
        <p:blipFill rotWithShape="1">
          <a:blip r:embed="rId3">
            <a:alphaModFix/>
          </a:blip>
          <a:srcRect/>
          <a:stretch/>
        </p:blipFill>
        <p:spPr>
          <a:xfrm>
            <a:off x="10410825" y="161925"/>
            <a:ext cx="835025" cy="527050"/>
          </a:xfrm>
          <a:prstGeom prst="rect">
            <a:avLst/>
          </a:prstGeom>
          <a:noFill/>
          <a:ln>
            <a:noFill/>
          </a:ln>
        </p:spPr>
      </p:pic>
      <p:pic>
        <p:nvPicPr>
          <p:cNvPr id="428" name="Google Shape;428;p10"/>
          <p:cNvPicPr preferRelativeResize="0"/>
          <p:nvPr/>
        </p:nvPicPr>
        <p:blipFill rotWithShape="1">
          <a:blip r:embed="rId4">
            <a:alphaModFix/>
          </a:blip>
          <a:srcRect/>
          <a:stretch/>
        </p:blipFill>
        <p:spPr>
          <a:xfrm>
            <a:off x="11420475" y="161925"/>
            <a:ext cx="527050" cy="527050"/>
          </a:xfrm>
          <a:prstGeom prst="rect">
            <a:avLst/>
          </a:prstGeom>
          <a:noFill/>
          <a:ln>
            <a:noFill/>
          </a:ln>
        </p:spPr>
      </p:pic>
      <p:pic>
        <p:nvPicPr>
          <p:cNvPr id="429" name="Google Shape;429;p10"/>
          <p:cNvPicPr preferRelativeResize="0"/>
          <p:nvPr/>
        </p:nvPicPr>
        <p:blipFill rotWithShape="1">
          <a:blip r:embed="rId5">
            <a:alphaModFix/>
          </a:blip>
          <a:srcRect r="1115" b="21387"/>
          <a:stretch/>
        </p:blipFill>
        <p:spPr>
          <a:xfrm>
            <a:off x="327025" y="908050"/>
            <a:ext cx="4203700" cy="50419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11"/>
          <p:cNvSpPr/>
          <p:nvPr/>
        </p:nvSpPr>
        <p:spPr>
          <a:xfrm>
            <a:off x="0" y="0"/>
            <a:ext cx="3819525" cy="6858000"/>
          </a:xfrm>
          <a:prstGeom prst="rect">
            <a:avLst/>
          </a:prstGeom>
          <a:solidFill>
            <a:srgbClr val="932D4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graphicFrame>
        <p:nvGraphicFramePr>
          <p:cNvPr id="435" name="Google Shape;435;p11"/>
          <p:cNvGraphicFramePr/>
          <p:nvPr/>
        </p:nvGraphicFramePr>
        <p:xfrm>
          <a:off x="6229350" y="2840038"/>
          <a:ext cx="5124450" cy="2620925"/>
        </p:xfrm>
        <a:graphic>
          <a:graphicData uri="http://schemas.openxmlformats.org/drawingml/2006/table">
            <a:tbl>
              <a:tblPr>
                <a:noFill/>
                <a:tableStyleId>{7BE356F3-4030-4630-B2C5-E149AC3D3C86}</a:tableStyleId>
              </a:tblPr>
              <a:tblGrid>
                <a:gridCol w="2413700">
                  <a:extLst>
                    <a:ext uri="{9D8B030D-6E8A-4147-A177-3AD203B41FA5}">
                      <a16:colId xmlns:a16="http://schemas.microsoft.com/office/drawing/2014/main" val="20000"/>
                    </a:ext>
                  </a:extLst>
                </a:gridCol>
                <a:gridCol w="2710750">
                  <a:extLst>
                    <a:ext uri="{9D8B030D-6E8A-4147-A177-3AD203B41FA5}">
                      <a16:colId xmlns:a16="http://schemas.microsoft.com/office/drawing/2014/main" val="20001"/>
                    </a:ext>
                  </a:extLst>
                </a:gridCol>
              </a:tblGrid>
              <a:tr h="614800">
                <a:tc>
                  <a:txBody>
                    <a:bodyPr/>
                    <a:lstStyle/>
                    <a:p>
                      <a:pPr marL="0" marR="0" lvl="0" indent="0" algn="ctr" rtl="0">
                        <a:lnSpc>
                          <a:spcPct val="100000"/>
                        </a:lnSpc>
                        <a:spcBef>
                          <a:spcPts val="0"/>
                        </a:spcBef>
                        <a:spcAft>
                          <a:spcPts val="0"/>
                        </a:spcAft>
                        <a:buClr>
                          <a:srgbClr val="000000"/>
                        </a:buClr>
                        <a:buSzPts val="1600"/>
                        <a:buFont typeface="Arial"/>
                        <a:buNone/>
                      </a:pPr>
                      <a:r>
                        <a:rPr lang="es-MX" sz="1600" b="1" i="0" u="none" strike="noStrike" cap="none">
                          <a:solidFill>
                            <a:schemeClr val="lt1"/>
                          </a:solidFill>
                          <a:latin typeface="Verdana"/>
                          <a:ea typeface="Verdana"/>
                          <a:cs typeface="Verdana"/>
                          <a:sym typeface="Verdana"/>
                        </a:rPr>
                        <a:t>AÑO</a:t>
                      </a:r>
                      <a:endParaRPr sz="1600" u="none" strike="noStrike" cap="none">
                        <a:solidFill>
                          <a:schemeClr val="lt1"/>
                        </a:solidFill>
                        <a:latin typeface="Verdana"/>
                        <a:ea typeface="Verdana"/>
                        <a:cs typeface="Verdana"/>
                        <a:sym typeface="Verdana"/>
                      </a:endParaRPr>
                    </a:p>
                  </a:txBody>
                  <a:tcPr marL="63500" marR="63500" marT="63450" marB="6345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8DA9DB"/>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s-MX" sz="1600" b="1" i="0" u="none" strike="noStrike" cap="none">
                          <a:solidFill>
                            <a:schemeClr val="lt1"/>
                          </a:solidFill>
                          <a:latin typeface="Verdana"/>
                          <a:ea typeface="Verdana"/>
                          <a:cs typeface="Verdana"/>
                          <a:sym typeface="Verdana"/>
                        </a:rPr>
                        <a:t>INSCRITOS</a:t>
                      </a:r>
                      <a:endParaRPr sz="1600" u="none" strike="noStrike" cap="none">
                        <a:solidFill>
                          <a:schemeClr val="lt1"/>
                        </a:solidFill>
                        <a:latin typeface="Verdana"/>
                        <a:ea typeface="Verdana"/>
                        <a:cs typeface="Verdana"/>
                        <a:sym typeface="Verdana"/>
                      </a:endParaRPr>
                    </a:p>
                  </a:txBody>
                  <a:tcPr marL="63500" marR="63500" marT="63450" marB="6345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8DA9DB"/>
                    </a:solidFill>
                  </a:tcPr>
                </a:tc>
                <a:extLst>
                  <a:ext uri="{0D108BD9-81ED-4DB2-BD59-A6C34878D82A}">
                    <a16:rowId xmlns:a16="http://schemas.microsoft.com/office/drawing/2014/main" val="10000"/>
                  </a:ext>
                </a:extLst>
              </a:tr>
              <a:tr h="401225">
                <a:tc>
                  <a:txBody>
                    <a:bodyPr/>
                    <a:lstStyle/>
                    <a:p>
                      <a:pPr marL="0" marR="0" lvl="0" indent="0" algn="ctr" rtl="0">
                        <a:lnSpc>
                          <a:spcPct val="100000"/>
                        </a:lnSpc>
                        <a:spcBef>
                          <a:spcPts val="0"/>
                        </a:spcBef>
                        <a:spcAft>
                          <a:spcPts val="0"/>
                        </a:spcAft>
                        <a:buClr>
                          <a:srgbClr val="000000"/>
                        </a:buClr>
                        <a:buSzPts val="1800"/>
                        <a:buFont typeface="Arial"/>
                        <a:buNone/>
                      </a:pPr>
                      <a:r>
                        <a:rPr lang="es-MX" sz="1800" u="none" strike="noStrike" cap="none">
                          <a:solidFill>
                            <a:schemeClr val="dk1"/>
                          </a:solidFill>
                          <a:latin typeface="Verdana"/>
                          <a:ea typeface="Verdana"/>
                          <a:cs typeface="Verdana"/>
                          <a:sym typeface="Verdana"/>
                        </a:rPr>
                        <a:t>2021</a:t>
                      </a:r>
                      <a:endParaRPr sz="1800" u="none" strike="noStrike" cap="none">
                        <a:solidFill>
                          <a:schemeClr val="dk1"/>
                        </a:solidFill>
                        <a:latin typeface="Verdana"/>
                        <a:ea typeface="Verdana"/>
                        <a:cs typeface="Verdana"/>
                        <a:sym typeface="Verdana"/>
                      </a:endParaRPr>
                    </a:p>
                  </a:txBody>
                  <a:tcPr marL="63500" marR="63500" marT="63450" marB="6345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s-MX" sz="1800" u="none" strike="noStrike" cap="none">
                          <a:solidFill>
                            <a:schemeClr val="dk1"/>
                          </a:solidFill>
                          <a:latin typeface="Verdana"/>
                          <a:ea typeface="Verdana"/>
                          <a:cs typeface="Verdana"/>
                          <a:sym typeface="Verdana"/>
                        </a:rPr>
                        <a:t>2.207</a:t>
                      </a:r>
                      <a:endParaRPr sz="1800" u="none" strike="noStrike" cap="none">
                        <a:solidFill>
                          <a:schemeClr val="dk1"/>
                        </a:solidFill>
                        <a:latin typeface="Verdana"/>
                        <a:ea typeface="Verdana"/>
                        <a:cs typeface="Verdana"/>
                        <a:sym typeface="Verdana"/>
                      </a:endParaRPr>
                    </a:p>
                  </a:txBody>
                  <a:tcPr marL="63500" marR="63500" marT="63450" marB="6345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401225">
                <a:tc>
                  <a:txBody>
                    <a:bodyPr/>
                    <a:lstStyle/>
                    <a:p>
                      <a:pPr marL="0" marR="0" lvl="0" indent="0" algn="ctr" rtl="0">
                        <a:lnSpc>
                          <a:spcPct val="100000"/>
                        </a:lnSpc>
                        <a:spcBef>
                          <a:spcPts val="0"/>
                        </a:spcBef>
                        <a:spcAft>
                          <a:spcPts val="0"/>
                        </a:spcAft>
                        <a:buClr>
                          <a:srgbClr val="000000"/>
                        </a:buClr>
                        <a:buSzPts val="1800"/>
                        <a:buFont typeface="Arial"/>
                        <a:buNone/>
                      </a:pPr>
                      <a:r>
                        <a:rPr lang="es-MX" sz="1800" u="none" strike="noStrike" cap="none">
                          <a:solidFill>
                            <a:schemeClr val="dk1"/>
                          </a:solidFill>
                          <a:latin typeface="Verdana"/>
                          <a:ea typeface="Verdana"/>
                          <a:cs typeface="Verdana"/>
                          <a:sym typeface="Verdana"/>
                        </a:rPr>
                        <a:t>2022</a:t>
                      </a:r>
                      <a:endParaRPr sz="1800" u="none" strike="noStrike" cap="none">
                        <a:solidFill>
                          <a:schemeClr val="dk1"/>
                        </a:solidFill>
                        <a:latin typeface="Verdana"/>
                        <a:ea typeface="Verdana"/>
                        <a:cs typeface="Verdana"/>
                        <a:sym typeface="Verdana"/>
                      </a:endParaRPr>
                    </a:p>
                  </a:txBody>
                  <a:tcPr marL="63500" marR="63500" marT="63450" marB="6345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s-MX" sz="1800" u="none" strike="noStrike" cap="none">
                          <a:solidFill>
                            <a:schemeClr val="dk1"/>
                          </a:solidFill>
                          <a:latin typeface="Verdana"/>
                          <a:ea typeface="Verdana"/>
                          <a:cs typeface="Verdana"/>
                          <a:sym typeface="Verdana"/>
                        </a:rPr>
                        <a:t>5.588</a:t>
                      </a:r>
                      <a:endParaRPr sz="1800" u="none" strike="noStrike" cap="none">
                        <a:solidFill>
                          <a:schemeClr val="dk1"/>
                        </a:solidFill>
                        <a:latin typeface="Verdana"/>
                        <a:ea typeface="Verdana"/>
                        <a:cs typeface="Verdana"/>
                        <a:sym typeface="Verdana"/>
                      </a:endParaRPr>
                    </a:p>
                  </a:txBody>
                  <a:tcPr marL="63500" marR="63500" marT="63450" marB="6345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401225">
                <a:tc>
                  <a:txBody>
                    <a:bodyPr/>
                    <a:lstStyle/>
                    <a:p>
                      <a:pPr marL="0" marR="0" lvl="0" indent="0" algn="ctr" rtl="0">
                        <a:lnSpc>
                          <a:spcPct val="100000"/>
                        </a:lnSpc>
                        <a:spcBef>
                          <a:spcPts val="0"/>
                        </a:spcBef>
                        <a:spcAft>
                          <a:spcPts val="0"/>
                        </a:spcAft>
                        <a:buClr>
                          <a:srgbClr val="000000"/>
                        </a:buClr>
                        <a:buSzPts val="1800"/>
                        <a:buFont typeface="Arial"/>
                        <a:buNone/>
                      </a:pPr>
                      <a:r>
                        <a:rPr lang="es-MX" sz="1800" u="none" strike="noStrike" cap="none">
                          <a:solidFill>
                            <a:schemeClr val="dk1"/>
                          </a:solidFill>
                          <a:latin typeface="Verdana"/>
                          <a:ea typeface="Verdana"/>
                          <a:cs typeface="Verdana"/>
                          <a:sym typeface="Verdana"/>
                        </a:rPr>
                        <a:t>2023</a:t>
                      </a:r>
                      <a:endParaRPr sz="1800" u="none" strike="noStrike" cap="none">
                        <a:solidFill>
                          <a:schemeClr val="dk1"/>
                        </a:solidFill>
                        <a:latin typeface="Verdana"/>
                        <a:ea typeface="Verdana"/>
                        <a:cs typeface="Verdana"/>
                        <a:sym typeface="Verdana"/>
                      </a:endParaRPr>
                    </a:p>
                  </a:txBody>
                  <a:tcPr marL="63500" marR="63500" marT="63450" marB="6345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s-MX" sz="1800" b="0" u="none" strike="noStrike" cap="none">
                          <a:solidFill>
                            <a:schemeClr val="dk1"/>
                          </a:solidFill>
                          <a:latin typeface="Verdana"/>
                          <a:ea typeface="Verdana"/>
                          <a:cs typeface="Verdana"/>
                          <a:sym typeface="Verdana"/>
                        </a:rPr>
                        <a:t>10.832</a:t>
                      </a:r>
                      <a:endParaRPr sz="1800" b="0" u="none" strike="noStrike" cap="none">
                        <a:solidFill>
                          <a:schemeClr val="dk1"/>
                        </a:solidFill>
                        <a:latin typeface="Verdana"/>
                        <a:ea typeface="Verdana"/>
                        <a:cs typeface="Verdana"/>
                        <a:sym typeface="Verdana"/>
                      </a:endParaRPr>
                    </a:p>
                  </a:txBody>
                  <a:tcPr marL="63500" marR="63500" marT="63450" marB="6345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401225">
                <a:tc>
                  <a:txBody>
                    <a:bodyPr/>
                    <a:lstStyle/>
                    <a:p>
                      <a:pPr marL="0" marR="0" lvl="0" indent="0" algn="ctr" rtl="0">
                        <a:lnSpc>
                          <a:spcPct val="100000"/>
                        </a:lnSpc>
                        <a:spcBef>
                          <a:spcPts val="0"/>
                        </a:spcBef>
                        <a:spcAft>
                          <a:spcPts val="0"/>
                        </a:spcAft>
                        <a:buClr>
                          <a:srgbClr val="000000"/>
                        </a:buClr>
                        <a:buSzPts val="1800"/>
                        <a:buFont typeface="Arial"/>
                        <a:buNone/>
                      </a:pPr>
                      <a:r>
                        <a:rPr lang="es-MX" sz="1800" u="none" strike="noStrike" cap="none">
                          <a:solidFill>
                            <a:schemeClr val="dk1"/>
                          </a:solidFill>
                          <a:latin typeface="Verdana"/>
                          <a:ea typeface="Verdana"/>
                          <a:cs typeface="Verdana"/>
                          <a:sym typeface="Verdana"/>
                        </a:rPr>
                        <a:t>2024</a:t>
                      </a:r>
                      <a:endParaRPr sz="1800" u="none" strike="noStrike" cap="none">
                        <a:solidFill>
                          <a:schemeClr val="dk1"/>
                        </a:solidFill>
                        <a:latin typeface="Verdana"/>
                        <a:ea typeface="Verdana"/>
                        <a:cs typeface="Verdana"/>
                        <a:sym typeface="Verdana"/>
                      </a:endParaRPr>
                    </a:p>
                  </a:txBody>
                  <a:tcPr marL="63500" marR="63500" marT="63450" marB="634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s-MX" sz="1800" u="none" strike="noStrike" cap="none">
                          <a:solidFill>
                            <a:schemeClr val="dk1"/>
                          </a:solidFill>
                          <a:latin typeface="Verdana"/>
                          <a:ea typeface="Verdana"/>
                          <a:cs typeface="Verdana"/>
                          <a:sym typeface="Verdana"/>
                        </a:rPr>
                        <a:t>20.897</a:t>
                      </a:r>
                      <a:endParaRPr sz="1800" u="none" strike="noStrike" cap="none">
                        <a:solidFill>
                          <a:schemeClr val="dk1"/>
                        </a:solidFill>
                        <a:latin typeface="Verdana"/>
                        <a:ea typeface="Verdana"/>
                        <a:cs typeface="Verdana"/>
                        <a:sym typeface="Verdana"/>
                      </a:endParaRPr>
                    </a:p>
                  </a:txBody>
                  <a:tcPr marL="63500" marR="63500" marT="63450" marB="6345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401225">
                <a:tc>
                  <a:txBody>
                    <a:bodyPr/>
                    <a:lstStyle/>
                    <a:p>
                      <a:pPr marL="0" marR="0" lvl="0" indent="0" algn="ctr" rtl="0">
                        <a:lnSpc>
                          <a:spcPct val="100000"/>
                        </a:lnSpc>
                        <a:spcBef>
                          <a:spcPts val="0"/>
                        </a:spcBef>
                        <a:spcAft>
                          <a:spcPts val="0"/>
                        </a:spcAft>
                        <a:buClr>
                          <a:srgbClr val="000000"/>
                        </a:buClr>
                        <a:buSzPts val="1800"/>
                        <a:buFont typeface="Arial"/>
                        <a:buNone/>
                      </a:pPr>
                      <a:r>
                        <a:rPr lang="es-MX" sz="1800" u="none" strike="noStrike" cap="none">
                          <a:solidFill>
                            <a:schemeClr val="dk1"/>
                          </a:solidFill>
                          <a:latin typeface="Verdana"/>
                          <a:ea typeface="Verdana"/>
                          <a:cs typeface="Verdana"/>
                          <a:sym typeface="Verdana"/>
                        </a:rPr>
                        <a:t>2025</a:t>
                      </a:r>
                      <a:endParaRPr sz="1800" u="none" strike="noStrike" cap="none">
                        <a:solidFill>
                          <a:schemeClr val="dk1"/>
                        </a:solidFill>
                        <a:latin typeface="Verdana"/>
                        <a:ea typeface="Verdana"/>
                        <a:cs typeface="Verdana"/>
                        <a:sym typeface="Verdana"/>
                      </a:endParaRPr>
                    </a:p>
                  </a:txBody>
                  <a:tcPr marL="63500" marR="63500" marT="63450" marB="6345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s-MX" sz="1800" u="none" strike="noStrike" cap="none">
                          <a:solidFill>
                            <a:schemeClr val="dk1"/>
                          </a:solidFill>
                          <a:latin typeface="Verdana"/>
                          <a:ea typeface="Verdana"/>
                          <a:cs typeface="Verdana"/>
                          <a:sym typeface="Verdana"/>
                        </a:rPr>
                        <a:t>32.579</a:t>
                      </a:r>
                      <a:endParaRPr sz="1800" u="none" strike="noStrike" cap="none">
                        <a:solidFill>
                          <a:schemeClr val="dk1"/>
                        </a:solidFill>
                        <a:latin typeface="Verdana"/>
                        <a:ea typeface="Verdana"/>
                        <a:cs typeface="Verdana"/>
                        <a:sym typeface="Verdana"/>
                      </a:endParaRPr>
                    </a:p>
                  </a:txBody>
                  <a:tcPr marL="63500" marR="63500" marT="63450" marB="6345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bl>
          </a:graphicData>
        </a:graphic>
      </p:graphicFrame>
      <p:sp>
        <p:nvSpPr>
          <p:cNvPr id="436" name="Google Shape;436;p11"/>
          <p:cNvSpPr txBox="1"/>
          <p:nvPr/>
        </p:nvSpPr>
        <p:spPr>
          <a:xfrm>
            <a:off x="6096000" y="1244600"/>
            <a:ext cx="5257800" cy="1754188"/>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800"/>
              <a:buFont typeface="Arial"/>
              <a:buNone/>
            </a:pPr>
            <a:r>
              <a:rPr lang="es-MX" sz="1800" b="1" i="0" u="none" strike="noStrike" cap="none">
                <a:solidFill>
                  <a:srgbClr val="932D46"/>
                </a:solidFill>
                <a:latin typeface="Verdana"/>
                <a:ea typeface="Verdana"/>
                <a:cs typeface="Verdana"/>
                <a:sym typeface="Verdana"/>
              </a:rPr>
              <a:t>9. Incremento de la cobertura de atención a través de la Convocatoria Nacional de Los Laboratorios de Gestión Social, Innovación, Codiseño y Creatividad</a:t>
            </a:r>
            <a:endParaRPr/>
          </a:p>
          <a:p>
            <a:pPr marL="0" marR="0" lvl="0" indent="0" algn="just" rtl="0">
              <a:lnSpc>
                <a:spcPct val="100000"/>
              </a:lnSpc>
              <a:spcBef>
                <a:spcPts val="0"/>
              </a:spcBef>
              <a:spcAft>
                <a:spcPts val="0"/>
              </a:spcAft>
              <a:buClr>
                <a:srgbClr val="000000"/>
              </a:buClr>
              <a:buSzPts val="1800"/>
              <a:buFont typeface="Arial"/>
              <a:buNone/>
            </a:pPr>
            <a:endParaRPr sz="1800" b="1" i="0" u="none" strike="noStrike" cap="none">
              <a:solidFill>
                <a:srgbClr val="932D46"/>
              </a:solidFill>
              <a:latin typeface="Verdana"/>
              <a:ea typeface="Verdana"/>
              <a:cs typeface="Verdana"/>
              <a:sym typeface="Verdana"/>
            </a:endParaRPr>
          </a:p>
        </p:txBody>
      </p:sp>
      <p:pic>
        <p:nvPicPr>
          <p:cNvPr id="437" name="Google Shape;437;p11"/>
          <p:cNvPicPr preferRelativeResize="0"/>
          <p:nvPr/>
        </p:nvPicPr>
        <p:blipFill rotWithShape="1">
          <a:blip r:embed="rId3">
            <a:alphaModFix/>
          </a:blip>
          <a:srcRect/>
          <a:stretch/>
        </p:blipFill>
        <p:spPr>
          <a:xfrm>
            <a:off x="10410825" y="161925"/>
            <a:ext cx="835025" cy="527050"/>
          </a:xfrm>
          <a:prstGeom prst="rect">
            <a:avLst/>
          </a:prstGeom>
          <a:noFill/>
          <a:ln>
            <a:noFill/>
          </a:ln>
        </p:spPr>
      </p:pic>
      <p:pic>
        <p:nvPicPr>
          <p:cNvPr id="438" name="Google Shape;438;p11"/>
          <p:cNvPicPr preferRelativeResize="0"/>
          <p:nvPr/>
        </p:nvPicPr>
        <p:blipFill rotWithShape="1">
          <a:blip r:embed="rId4">
            <a:alphaModFix/>
          </a:blip>
          <a:srcRect/>
          <a:stretch/>
        </p:blipFill>
        <p:spPr>
          <a:xfrm>
            <a:off x="11420475" y="161925"/>
            <a:ext cx="527050" cy="527050"/>
          </a:xfrm>
          <a:prstGeom prst="rect">
            <a:avLst/>
          </a:prstGeom>
          <a:noFill/>
          <a:ln>
            <a:noFill/>
          </a:ln>
        </p:spPr>
      </p:pic>
      <p:pic>
        <p:nvPicPr>
          <p:cNvPr id="439" name="Google Shape;439;p11"/>
          <p:cNvPicPr preferRelativeResize="0"/>
          <p:nvPr/>
        </p:nvPicPr>
        <p:blipFill rotWithShape="1">
          <a:blip r:embed="rId5">
            <a:alphaModFix/>
          </a:blip>
          <a:srcRect l="16850" t="9949" r="34187" b="25034"/>
          <a:stretch/>
        </p:blipFill>
        <p:spPr>
          <a:xfrm>
            <a:off x="704850" y="1244600"/>
            <a:ext cx="5124450" cy="45370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graphicFrame>
        <p:nvGraphicFramePr>
          <p:cNvPr id="413" name="Google Shape;413;p9"/>
          <p:cNvGraphicFramePr/>
          <p:nvPr/>
        </p:nvGraphicFramePr>
        <p:xfrm>
          <a:off x="5391150" y="2235200"/>
          <a:ext cx="5962650" cy="2743200"/>
        </p:xfrm>
        <a:graphic>
          <a:graphicData uri="http://schemas.openxmlformats.org/drawingml/2006/table">
            <a:tbl>
              <a:tblPr>
                <a:noFill/>
                <a:tableStyleId>{7BE356F3-4030-4630-B2C5-E149AC3D3C86}</a:tableStyleId>
              </a:tblPr>
              <a:tblGrid>
                <a:gridCol w="2981325">
                  <a:extLst>
                    <a:ext uri="{9D8B030D-6E8A-4147-A177-3AD203B41FA5}">
                      <a16:colId xmlns:a16="http://schemas.microsoft.com/office/drawing/2014/main" val="20000"/>
                    </a:ext>
                  </a:extLst>
                </a:gridCol>
                <a:gridCol w="2981325">
                  <a:extLst>
                    <a:ext uri="{9D8B030D-6E8A-4147-A177-3AD203B41FA5}">
                      <a16:colId xmlns:a16="http://schemas.microsoft.com/office/drawing/2014/main" val="20001"/>
                    </a:ext>
                  </a:extLst>
                </a:gridCol>
              </a:tblGrid>
              <a:tr h="1036325">
                <a:tc gridSpan="2">
                  <a:txBody>
                    <a:bodyPr/>
                    <a:lstStyle/>
                    <a:p>
                      <a:pPr marL="0" marR="0" lvl="0" indent="0" algn="ctr" rtl="0">
                        <a:lnSpc>
                          <a:spcPct val="100000"/>
                        </a:lnSpc>
                        <a:spcBef>
                          <a:spcPts val="0"/>
                        </a:spcBef>
                        <a:spcAft>
                          <a:spcPts val="0"/>
                        </a:spcAft>
                        <a:buClr>
                          <a:srgbClr val="000000"/>
                        </a:buClr>
                        <a:buSzPts val="2400"/>
                        <a:buFont typeface="Arial"/>
                        <a:buNone/>
                      </a:pPr>
                      <a:r>
                        <a:rPr lang="es-MX" sz="2800" b="1" u="none" strike="noStrike" cap="none">
                          <a:solidFill>
                            <a:schemeClr val="lt1"/>
                          </a:solidFill>
                          <a:latin typeface="Calibri"/>
                          <a:ea typeface="Calibri"/>
                          <a:cs typeface="Calibri"/>
                          <a:sym typeface="Calibri"/>
                        </a:rPr>
                        <a:t>Artesanas Galardonas al Premio “Mujer CAFAM”</a:t>
                      </a:r>
                      <a:endParaRPr sz="2800" b="1" u="none" strike="noStrike" cap="none">
                        <a:solidFill>
                          <a:schemeClr val="lt1"/>
                        </a:solidFill>
                        <a:latin typeface="Calibri"/>
                        <a:ea typeface="Calibri"/>
                        <a:cs typeface="Calibri"/>
                        <a:sym typeface="Calibri"/>
                      </a:endParaRPr>
                    </a:p>
                  </a:txBody>
                  <a:tcPr marL="91425" marR="91425" marT="91425" marB="91425">
                    <a:solidFill>
                      <a:srgbClr val="8DA9DB"/>
                    </a:solidFill>
                  </a:tcPr>
                </a:tc>
                <a:tc hMerge="1">
                  <a:txBody>
                    <a:bodyPr/>
                    <a:lstStyle/>
                    <a:p>
                      <a:endParaRPr lang="es-CO"/>
                    </a:p>
                  </a:txBody>
                  <a:tcPr/>
                </a:tc>
                <a:extLst>
                  <a:ext uri="{0D108BD9-81ED-4DB2-BD59-A6C34878D82A}">
                    <a16:rowId xmlns:a16="http://schemas.microsoft.com/office/drawing/2014/main" val="10000"/>
                  </a:ext>
                </a:extLst>
              </a:tr>
              <a:tr h="1706875">
                <a:tc>
                  <a:txBody>
                    <a:bodyPr/>
                    <a:lstStyle/>
                    <a:p>
                      <a:pPr marL="0" marR="0" lvl="0" indent="0" algn="ctr" rtl="0">
                        <a:lnSpc>
                          <a:spcPct val="100000"/>
                        </a:lnSpc>
                        <a:spcBef>
                          <a:spcPts val="0"/>
                        </a:spcBef>
                        <a:spcAft>
                          <a:spcPts val="0"/>
                        </a:spcAft>
                        <a:buClr>
                          <a:srgbClr val="000000"/>
                        </a:buClr>
                        <a:buSzPts val="4000"/>
                        <a:buFont typeface="Arial"/>
                        <a:buNone/>
                      </a:pPr>
                      <a:r>
                        <a:rPr lang="es-MX" sz="2000" u="none" strike="noStrike" cap="none">
                          <a:latin typeface="Calibri"/>
                          <a:ea typeface="Calibri"/>
                          <a:cs typeface="Calibri"/>
                          <a:sym typeface="Calibri"/>
                        </a:rPr>
                        <a:t>2024</a:t>
                      </a:r>
                      <a:endParaRPr/>
                    </a:p>
                    <a:p>
                      <a:pPr marL="0" marR="0" lvl="0" indent="0" algn="ctr" rtl="0">
                        <a:lnSpc>
                          <a:spcPct val="100000"/>
                        </a:lnSpc>
                        <a:spcBef>
                          <a:spcPts val="0"/>
                        </a:spcBef>
                        <a:spcAft>
                          <a:spcPts val="0"/>
                        </a:spcAft>
                        <a:buClr>
                          <a:srgbClr val="000000"/>
                        </a:buClr>
                        <a:buSzPts val="4000"/>
                        <a:buFont typeface="Arial"/>
                        <a:buNone/>
                      </a:pPr>
                      <a:r>
                        <a:rPr lang="es-MX" sz="2000" u="none" strike="noStrike" cap="none">
                          <a:latin typeface="Calibri"/>
                          <a:ea typeface="Calibri"/>
                          <a:cs typeface="Calibri"/>
                          <a:sym typeface="Calibri"/>
                        </a:rPr>
                        <a:t>Jenny Cárdenas Mempaquito</a:t>
                      </a:r>
                      <a:endParaRPr sz="2000" u="none" strike="noStrike" cap="none">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4000"/>
                        <a:buFont typeface="Arial"/>
                        <a:buNone/>
                      </a:pPr>
                      <a:r>
                        <a:rPr lang="es-MX" sz="2000" u="none" strike="noStrike" cap="none">
                          <a:latin typeface="Calibri"/>
                          <a:ea typeface="Calibri"/>
                          <a:cs typeface="Calibri"/>
                          <a:sym typeface="Calibri"/>
                        </a:rPr>
                        <a:t>Pueblo Wounaam de Unión Balsalito, Chocó</a:t>
                      </a:r>
                      <a:endParaRPr sz="2000" u="none" strike="noStrike" cap="none">
                        <a:latin typeface="Calibri"/>
                        <a:ea typeface="Calibri"/>
                        <a:cs typeface="Calibri"/>
                        <a:sym typeface="Calibri"/>
                      </a:endParaRPr>
                    </a:p>
                  </a:txBody>
                  <a:tcPr marL="91425" marR="91425" marT="91425" marB="91425">
                    <a:solidFill>
                      <a:srgbClr val="FFFFFF"/>
                    </a:solidFill>
                  </a:tcPr>
                </a:tc>
                <a:tc>
                  <a:txBody>
                    <a:bodyPr/>
                    <a:lstStyle/>
                    <a:p>
                      <a:pPr marL="0" marR="0" lvl="0" indent="0" algn="ctr" rtl="0">
                        <a:lnSpc>
                          <a:spcPct val="100000"/>
                        </a:lnSpc>
                        <a:spcBef>
                          <a:spcPts val="0"/>
                        </a:spcBef>
                        <a:spcAft>
                          <a:spcPts val="0"/>
                        </a:spcAft>
                        <a:buClr>
                          <a:srgbClr val="000000"/>
                        </a:buClr>
                        <a:buSzPts val="4000"/>
                        <a:buFont typeface="Arial"/>
                        <a:buNone/>
                      </a:pPr>
                      <a:r>
                        <a:rPr lang="es-MX" sz="2000" u="none" strike="noStrike" cap="none">
                          <a:latin typeface="Calibri"/>
                          <a:ea typeface="Calibri"/>
                          <a:cs typeface="Calibri"/>
                          <a:sym typeface="Calibri"/>
                        </a:rPr>
                        <a:t>2025</a:t>
                      </a:r>
                      <a:endParaRPr/>
                    </a:p>
                    <a:p>
                      <a:pPr marL="0" marR="0" lvl="0" indent="0" algn="ctr" rtl="0">
                        <a:lnSpc>
                          <a:spcPct val="100000"/>
                        </a:lnSpc>
                        <a:spcBef>
                          <a:spcPts val="0"/>
                        </a:spcBef>
                        <a:spcAft>
                          <a:spcPts val="0"/>
                        </a:spcAft>
                        <a:buClr>
                          <a:srgbClr val="000000"/>
                        </a:buClr>
                        <a:buSzPts val="4000"/>
                        <a:buFont typeface="Arial"/>
                        <a:buNone/>
                      </a:pPr>
                      <a:r>
                        <a:rPr lang="es-MX" sz="2000" u="none" strike="noStrike" cap="none">
                          <a:latin typeface="Calibri"/>
                          <a:ea typeface="Calibri"/>
                          <a:cs typeface="Calibri"/>
                          <a:sym typeface="Calibri"/>
                        </a:rPr>
                        <a:t>María Sofía Martínez López “La Maye”</a:t>
                      </a:r>
                      <a:endParaRPr/>
                    </a:p>
                    <a:p>
                      <a:pPr marL="0" marR="0" lvl="0" indent="0" algn="ctr" rtl="0">
                        <a:lnSpc>
                          <a:spcPct val="100000"/>
                        </a:lnSpc>
                        <a:spcBef>
                          <a:spcPts val="0"/>
                        </a:spcBef>
                        <a:spcAft>
                          <a:spcPts val="0"/>
                        </a:spcAft>
                        <a:buClr>
                          <a:srgbClr val="000000"/>
                        </a:buClr>
                        <a:buSzPts val="4000"/>
                        <a:buFont typeface="Arial"/>
                        <a:buNone/>
                      </a:pPr>
                      <a:r>
                        <a:rPr lang="es-MX" sz="2000" u="none" strike="noStrike" cap="none">
                          <a:latin typeface="Calibri"/>
                          <a:ea typeface="Calibri"/>
                          <a:cs typeface="Calibri"/>
                          <a:sym typeface="Calibri"/>
                        </a:rPr>
                        <a:t>Pueblo Kankuamo</a:t>
                      </a:r>
                      <a:endParaRPr/>
                    </a:p>
                    <a:p>
                      <a:pPr marL="0" marR="0" lvl="0" indent="0" algn="ctr" rtl="0">
                        <a:lnSpc>
                          <a:spcPct val="100000"/>
                        </a:lnSpc>
                        <a:spcBef>
                          <a:spcPts val="0"/>
                        </a:spcBef>
                        <a:spcAft>
                          <a:spcPts val="0"/>
                        </a:spcAft>
                        <a:buClr>
                          <a:srgbClr val="000000"/>
                        </a:buClr>
                        <a:buSzPts val="4000"/>
                        <a:buFont typeface="Arial"/>
                        <a:buNone/>
                      </a:pPr>
                      <a:r>
                        <a:rPr lang="es-MX" sz="2000" u="none" strike="noStrike" cap="none">
                          <a:latin typeface="Calibri"/>
                          <a:ea typeface="Calibri"/>
                          <a:cs typeface="Calibri"/>
                          <a:sym typeface="Calibri"/>
                        </a:rPr>
                        <a:t>La Mina, Cesar</a:t>
                      </a:r>
                      <a:endParaRPr sz="2000" u="none" strike="noStrike" cap="none">
                        <a:latin typeface="Calibri"/>
                        <a:ea typeface="Calibri"/>
                        <a:cs typeface="Calibri"/>
                        <a:sym typeface="Calibri"/>
                      </a:endParaRPr>
                    </a:p>
                  </a:txBody>
                  <a:tcPr marL="91425" marR="91425" marT="91425" marB="91425">
                    <a:solidFill>
                      <a:srgbClr val="FFFFFF"/>
                    </a:solidFill>
                  </a:tcPr>
                </a:tc>
                <a:extLst>
                  <a:ext uri="{0D108BD9-81ED-4DB2-BD59-A6C34878D82A}">
                    <a16:rowId xmlns:a16="http://schemas.microsoft.com/office/drawing/2014/main" val="10001"/>
                  </a:ext>
                </a:extLst>
              </a:tr>
            </a:tbl>
          </a:graphicData>
        </a:graphic>
      </p:graphicFrame>
      <p:pic>
        <p:nvPicPr>
          <p:cNvPr id="414" name="Google Shape;414;p9"/>
          <p:cNvPicPr preferRelativeResize="0"/>
          <p:nvPr/>
        </p:nvPicPr>
        <p:blipFill rotWithShape="1">
          <a:blip r:embed="rId3">
            <a:alphaModFix/>
          </a:blip>
          <a:srcRect/>
          <a:stretch/>
        </p:blipFill>
        <p:spPr>
          <a:xfrm>
            <a:off x="10410825" y="161925"/>
            <a:ext cx="835025" cy="527050"/>
          </a:xfrm>
          <a:prstGeom prst="rect">
            <a:avLst/>
          </a:prstGeom>
          <a:noFill/>
          <a:ln>
            <a:noFill/>
          </a:ln>
        </p:spPr>
      </p:pic>
      <p:pic>
        <p:nvPicPr>
          <p:cNvPr id="415" name="Google Shape;415;p9"/>
          <p:cNvPicPr preferRelativeResize="0"/>
          <p:nvPr/>
        </p:nvPicPr>
        <p:blipFill rotWithShape="1">
          <a:blip r:embed="rId4">
            <a:alphaModFix/>
          </a:blip>
          <a:srcRect/>
          <a:stretch/>
        </p:blipFill>
        <p:spPr>
          <a:xfrm>
            <a:off x="11420475" y="161925"/>
            <a:ext cx="527050" cy="527050"/>
          </a:xfrm>
          <a:prstGeom prst="rect">
            <a:avLst/>
          </a:prstGeom>
          <a:noFill/>
          <a:ln>
            <a:noFill/>
          </a:ln>
        </p:spPr>
      </p:pic>
      <p:sp>
        <p:nvSpPr>
          <p:cNvPr id="416" name="Google Shape;416;p9"/>
          <p:cNvSpPr/>
          <p:nvPr/>
        </p:nvSpPr>
        <p:spPr>
          <a:xfrm>
            <a:off x="0" y="0"/>
            <a:ext cx="3819525" cy="6858000"/>
          </a:xfrm>
          <a:prstGeom prst="rect">
            <a:avLst/>
          </a:prstGeom>
          <a:solidFill>
            <a:srgbClr val="932D4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
        <p:nvSpPr>
          <p:cNvPr id="417" name="Google Shape;417;p9"/>
          <p:cNvSpPr txBox="1"/>
          <p:nvPr/>
        </p:nvSpPr>
        <p:spPr>
          <a:xfrm>
            <a:off x="5283200" y="1371600"/>
            <a:ext cx="5962650" cy="773113"/>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000000"/>
              </a:buClr>
              <a:buSzPts val="1800"/>
              <a:buFont typeface="Verdana"/>
              <a:buNone/>
            </a:pPr>
            <a:r>
              <a:rPr lang="es-MX" sz="1800" b="1" dirty="0">
                <a:solidFill>
                  <a:srgbClr val="932D46"/>
                </a:solidFill>
                <a:latin typeface="Verdana"/>
                <a:ea typeface="Verdana"/>
                <a:cs typeface="Verdana"/>
                <a:sym typeface="Verdana"/>
              </a:rPr>
              <a:t>10</a:t>
            </a:r>
            <a:r>
              <a:rPr lang="es-MX" sz="1800" b="1" i="0" u="none" strike="noStrike" cap="none" dirty="0">
                <a:solidFill>
                  <a:srgbClr val="932D46"/>
                </a:solidFill>
                <a:latin typeface="Verdana"/>
                <a:ea typeface="Verdana"/>
                <a:cs typeface="Verdana"/>
                <a:sym typeface="Verdana"/>
              </a:rPr>
              <a:t>. Posicionamiento de la mujer artesana</a:t>
            </a:r>
            <a:endParaRPr dirty="0"/>
          </a:p>
        </p:txBody>
      </p:sp>
      <p:pic>
        <p:nvPicPr>
          <p:cNvPr id="418" name="Google Shape;418;p9"/>
          <p:cNvPicPr preferRelativeResize="0"/>
          <p:nvPr/>
        </p:nvPicPr>
        <p:blipFill rotWithShape="1">
          <a:blip r:embed="rId5">
            <a:alphaModFix/>
          </a:blip>
          <a:srcRect/>
          <a:stretch/>
        </p:blipFill>
        <p:spPr>
          <a:xfrm>
            <a:off x="495300" y="3606800"/>
            <a:ext cx="4271963" cy="2847975"/>
          </a:xfrm>
          <a:prstGeom prst="rect">
            <a:avLst/>
          </a:prstGeom>
          <a:noFill/>
          <a:ln>
            <a:noFill/>
          </a:ln>
        </p:spPr>
      </p:pic>
      <p:pic>
        <p:nvPicPr>
          <p:cNvPr id="419" name="Google Shape;419;p9"/>
          <p:cNvPicPr preferRelativeResize="0"/>
          <p:nvPr/>
        </p:nvPicPr>
        <p:blipFill rotWithShape="1">
          <a:blip r:embed="rId6">
            <a:alphaModFix/>
          </a:blip>
          <a:srcRect l="-718" t="11691" r="20846"/>
          <a:stretch/>
        </p:blipFill>
        <p:spPr>
          <a:xfrm>
            <a:off x="495300" y="511175"/>
            <a:ext cx="4271963" cy="29146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g3a8154fe6ae_0_98"/>
          <p:cNvSpPr/>
          <p:nvPr/>
        </p:nvSpPr>
        <p:spPr>
          <a:xfrm>
            <a:off x="0" y="0"/>
            <a:ext cx="5084700" cy="6858000"/>
          </a:xfrm>
          <a:prstGeom prst="rect">
            <a:avLst/>
          </a:prstGeom>
          <a:solidFill>
            <a:srgbClr val="932D4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
        <p:nvSpPr>
          <p:cNvPr id="445" name="Google Shape;445;g3a8154fe6ae_0_98"/>
          <p:cNvSpPr txBox="1">
            <a:spLocks noGrp="1"/>
          </p:cNvSpPr>
          <p:nvPr>
            <p:ph type="title" idx="4294967295"/>
          </p:nvPr>
        </p:nvSpPr>
        <p:spPr>
          <a:xfrm>
            <a:off x="5386501" y="688975"/>
            <a:ext cx="4449900" cy="4116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6000"/>
              <a:buFont typeface="Verdana"/>
              <a:buNone/>
            </a:pPr>
            <a:r>
              <a:rPr lang="es-MX" sz="2000" b="1">
                <a:solidFill>
                  <a:srgbClr val="932D46"/>
                </a:solidFill>
              </a:rPr>
              <a:t>Logros programa de propiedad intelectual y artesanías </a:t>
            </a:r>
            <a:endParaRPr/>
          </a:p>
        </p:txBody>
      </p:sp>
      <p:sp>
        <p:nvSpPr>
          <p:cNvPr id="446" name="Google Shape;446;g3a8154fe6ae_0_98"/>
          <p:cNvSpPr txBox="1">
            <a:spLocks noGrp="1"/>
          </p:cNvSpPr>
          <p:nvPr>
            <p:ph type="body" idx="4294967295"/>
          </p:nvPr>
        </p:nvSpPr>
        <p:spPr>
          <a:xfrm>
            <a:off x="5639625" y="1409063"/>
            <a:ext cx="5943600" cy="5389500"/>
          </a:xfrm>
          <a:prstGeom prst="rect">
            <a:avLst/>
          </a:prstGeom>
          <a:noFill/>
          <a:ln>
            <a:noFill/>
          </a:ln>
        </p:spPr>
        <p:txBody>
          <a:bodyPr spcFirstLastPara="1" wrap="square" lIns="91425" tIns="45700" rIns="91425" bIns="45700" anchor="t" anchorCtr="0">
            <a:noAutofit/>
          </a:bodyPr>
          <a:lstStyle/>
          <a:p>
            <a:pPr marL="457200" lvl="0" indent="-336550" algn="just" rtl="0">
              <a:lnSpc>
                <a:spcPct val="115000"/>
              </a:lnSpc>
              <a:spcBef>
                <a:spcPts val="0"/>
              </a:spcBef>
              <a:spcAft>
                <a:spcPts val="0"/>
              </a:spcAft>
              <a:buSzPts val="1700"/>
              <a:buChar char="-"/>
            </a:pPr>
            <a:r>
              <a:rPr lang="es-MX" sz="1700"/>
              <a:t>Declaración de la DO “Carriel Antioqueño” por parte de la SIC.</a:t>
            </a:r>
            <a:endParaRPr sz="1700"/>
          </a:p>
          <a:p>
            <a:pPr marL="457200" lvl="0" indent="-336550" algn="just" rtl="0">
              <a:lnSpc>
                <a:spcPct val="115000"/>
              </a:lnSpc>
              <a:spcBef>
                <a:spcPts val="0"/>
              </a:spcBef>
              <a:spcAft>
                <a:spcPts val="0"/>
              </a:spcAft>
              <a:buSzPts val="1700"/>
              <a:buChar char="-"/>
            </a:pPr>
            <a:r>
              <a:rPr lang="es-MX" sz="1700"/>
              <a:t>Consolidación del liderazgo institucional con 13 DO artesanales reconocidas a nivel latinoamericano. </a:t>
            </a:r>
            <a:endParaRPr sz="1700" b="1"/>
          </a:p>
          <a:p>
            <a:pPr marL="457200" lvl="0" indent="-336550" algn="just" rtl="0">
              <a:lnSpc>
                <a:spcPct val="115000"/>
              </a:lnSpc>
              <a:spcBef>
                <a:spcPts val="0"/>
              </a:spcBef>
              <a:spcAft>
                <a:spcPts val="0"/>
              </a:spcAft>
              <a:buSzPts val="1700"/>
              <a:buChar char="-"/>
            </a:pPr>
            <a:r>
              <a:rPr lang="es-MX" sz="1700"/>
              <a:t>65 jornadas de capacitación en signos distintivos</a:t>
            </a:r>
            <a:endParaRPr sz="1700"/>
          </a:p>
          <a:p>
            <a:pPr marL="457200" lvl="0" indent="-336550" algn="just" rtl="0">
              <a:lnSpc>
                <a:spcPct val="115000"/>
              </a:lnSpc>
              <a:spcBef>
                <a:spcPts val="0"/>
              </a:spcBef>
              <a:spcAft>
                <a:spcPts val="0"/>
              </a:spcAft>
              <a:buSzPts val="1700"/>
              <a:buChar char="-"/>
            </a:pPr>
            <a:r>
              <a:rPr lang="es-MX" sz="1700"/>
              <a:t>Más de 2.000 artesanos atendidos.</a:t>
            </a:r>
            <a:endParaRPr sz="1700"/>
          </a:p>
          <a:p>
            <a:pPr marL="457200" lvl="0" indent="-336550" algn="just" rtl="0">
              <a:lnSpc>
                <a:spcPct val="115000"/>
              </a:lnSpc>
              <a:spcBef>
                <a:spcPts val="0"/>
              </a:spcBef>
              <a:spcAft>
                <a:spcPts val="0"/>
              </a:spcAft>
              <a:buSzPts val="1700"/>
              <a:buChar char="-"/>
            </a:pPr>
            <a:r>
              <a:rPr lang="es-MX" sz="1700"/>
              <a:t>180 solicitudes de registro de marca tramitadas ante la SIC.</a:t>
            </a:r>
            <a:endParaRPr sz="1700"/>
          </a:p>
          <a:p>
            <a:pPr marL="0" lvl="0" indent="0" algn="just" rtl="0">
              <a:lnSpc>
                <a:spcPct val="115000"/>
              </a:lnSpc>
              <a:spcBef>
                <a:spcPts val="0"/>
              </a:spcBef>
              <a:spcAft>
                <a:spcPts val="0"/>
              </a:spcAft>
              <a:buNone/>
            </a:pPr>
            <a:endParaRPr sz="1700"/>
          </a:p>
          <a:p>
            <a:pPr marL="0" lvl="0" indent="0" algn="just" rtl="0">
              <a:lnSpc>
                <a:spcPct val="115833"/>
              </a:lnSpc>
              <a:spcBef>
                <a:spcPts val="0"/>
              </a:spcBef>
              <a:spcAft>
                <a:spcPts val="0"/>
              </a:spcAft>
              <a:buNone/>
            </a:pPr>
            <a:endParaRPr sz="1700"/>
          </a:p>
          <a:p>
            <a:pPr marL="457200" lvl="0" indent="-336550" algn="just" rtl="0">
              <a:lnSpc>
                <a:spcPct val="115000"/>
              </a:lnSpc>
              <a:spcBef>
                <a:spcPts val="0"/>
              </a:spcBef>
              <a:spcAft>
                <a:spcPts val="0"/>
              </a:spcAft>
              <a:buClr>
                <a:schemeClr val="dk1"/>
              </a:buClr>
              <a:buSzPts val="1700"/>
              <a:buChar char="-"/>
            </a:pPr>
            <a:r>
              <a:rPr lang="es-MX" sz="1700">
                <a:solidFill>
                  <a:schemeClr val="dk1"/>
                </a:solidFill>
              </a:rPr>
              <a:t>3501 beneficiarios atendidos hasta octubre</a:t>
            </a:r>
            <a:endParaRPr sz="1700">
              <a:solidFill>
                <a:schemeClr val="dk1"/>
              </a:solidFill>
            </a:endParaRPr>
          </a:p>
          <a:p>
            <a:pPr marL="457200" lvl="0" indent="-336550" algn="just" rtl="0">
              <a:lnSpc>
                <a:spcPct val="115000"/>
              </a:lnSpc>
              <a:spcBef>
                <a:spcPts val="0"/>
              </a:spcBef>
              <a:spcAft>
                <a:spcPts val="0"/>
              </a:spcAft>
              <a:buClr>
                <a:schemeClr val="dk1"/>
              </a:buClr>
              <a:buSzPts val="1700"/>
              <a:buChar char="-"/>
            </a:pPr>
            <a:r>
              <a:rPr lang="es-MX" sz="1700">
                <a:solidFill>
                  <a:schemeClr val="dk1"/>
                </a:solidFill>
              </a:rPr>
              <a:t>1300 actividades (talleres artesanos) </a:t>
            </a:r>
            <a:endParaRPr sz="1700" b="1">
              <a:solidFill>
                <a:schemeClr val="dk1"/>
              </a:solidFill>
            </a:endParaRPr>
          </a:p>
          <a:p>
            <a:pPr marL="457200" lvl="0" indent="-336550" algn="just" rtl="0">
              <a:lnSpc>
                <a:spcPct val="115000"/>
              </a:lnSpc>
              <a:spcBef>
                <a:spcPts val="0"/>
              </a:spcBef>
              <a:spcAft>
                <a:spcPts val="0"/>
              </a:spcAft>
              <a:buClr>
                <a:schemeClr val="dk1"/>
              </a:buClr>
              <a:buSzPts val="1700"/>
              <a:buChar char="-"/>
            </a:pPr>
            <a:r>
              <a:rPr lang="es-MX" sz="1700">
                <a:solidFill>
                  <a:schemeClr val="dk1"/>
                </a:solidFill>
              </a:rPr>
              <a:t>381 referencias diseñadas (colección)</a:t>
            </a:r>
            <a:endParaRPr sz="1700">
              <a:solidFill>
                <a:schemeClr val="dk1"/>
              </a:solidFill>
            </a:endParaRPr>
          </a:p>
          <a:p>
            <a:pPr marL="457200" lvl="0" indent="-336550" algn="just" rtl="0">
              <a:lnSpc>
                <a:spcPct val="115000"/>
              </a:lnSpc>
              <a:spcBef>
                <a:spcPts val="0"/>
              </a:spcBef>
              <a:spcAft>
                <a:spcPts val="0"/>
              </a:spcAft>
              <a:buClr>
                <a:schemeClr val="dk1"/>
              </a:buClr>
              <a:buSzPts val="1700"/>
              <a:buChar char="-"/>
            </a:pPr>
            <a:r>
              <a:rPr lang="es-MX" sz="1700">
                <a:solidFill>
                  <a:schemeClr val="dk1"/>
                </a:solidFill>
              </a:rPr>
              <a:t>5 desfiles </a:t>
            </a:r>
            <a:endParaRPr sz="1700">
              <a:solidFill>
                <a:schemeClr val="dk1"/>
              </a:solidFill>
            </a:endParaRPr>
          </a:p>
          <a:p>
            <a:pPr marL="457200" lvl="0" indent="-336550" algn="just" rtl="0">
              <a:lnSpc>
                <a:spcPct val="115000"/>
              </a:lnSpc>
              <a:spcBef>
                <a:spcPts val="0"/>
              </a:spcBef>
              <a:spcAft>
                <a:spcPts val="0"/>
              </a:spcAft>
              <a:buClr>
                <a:schemeClr val="dk1"/>
              </a:buClr>
              <a:buSzPts val="1700"/>
              <a:buChar char="-"/>
            </a:pPr>
            <a:r>
              <a:rPr lang="es-MX" sz="1700">
                <a:solidFill>
                  <a:schemeClr val="dk1"/>
                </a:solidFill>
              </a:rPr>
              <a:t>97 referencias diseñadas en el Proyecto Mantas</a:t>
            </a:r>
            <a:endParaRPr sz="1700">
              <a:solidFill>
                <a:schemeClr val="dk1"/>
              </a:solidFill>
            </a:endParaRPr>
          </a:p>
          <a:p>
            <a:pPr marL="457200" lvl="0" indent="0" algn="just" rtl="0">
              <a:lnSpc>
                <a:spcPct val="115000"/>
              </a:lnSpc>
              <a:spcBef>
                <a:spcPts val="0"/>
              </a:spcBef>
              <a:spcAft>
                <a:spcPts val="0"/>
              </a:spcAft>
              <a:buNone/>
            </a:pPr>
            <a:endParaRPr sz="1300">
              <a:solidFill>
                <a:srgbClr val="434343"/>
              </a:solidFill>
            </a:endParaRPr>
          </a:p>
        </p:txBody>
      </p:sp>
      <p:pic>
        <p:nvPicPr>
          <p:cNvPr id="447" name="Google Shape;447;g3a8154fe6ae_0_98"/>
          <p:cNvPicPr preferRelativeResize="0"/>
          <p:nvPr/>
        </p:nvPicPr>
        <p:blipFill rotWithShape="1">
          <a:blip r:embed="rId3">
            <a:alphaModFix/>
          </a:blip>
          <a:srcRect/>
          <a:stretch/>
        </p:blipFill>
        <p:spPr>
          <a:xfrm>
            <a:off x="10410825" y="161925"/>
            <a:ext cx="835026" cy="527050"/>
          </a:xfrm>
          <a:prstGeom prst="rect">
            <a:avLst/>
          </a:prstGeom>
          <a:noFill/>
          <a:ln>
            <a:noFill/>
          </a:ln>
        </p:spPr>
      </p:pic>
      <p:pic>
        <p:nvPicPr>
          <p:cNvPr id="448" name="Google Shape;448;g3a8154fe6ae_0_98"/>
          <p:cNvPicPr preferRelativeResize="0"/>
          <p:nvPr/>
        </p:nvPicPr>
        <p:blipFill rotWithShape="1">
          <a:blip r:embed="rId4">
            <a:alphaModFix/>
          </a:blip>
          <a:srcRect/>
          <a:stretch/>
        </p:blipFill>
        <p:spPr>
          <a:xfrm>
            <a:off x="11420475" y="161925"/>
            <a:ext cx="527051" cy="527051"/>
          </a:xfrm>
          <a:prstGeom prst="rect">
            <a:avLst/>
          </a:prstGeom>
          <a:noFill/>
          <a:ln>
            <a:noFill/>
          </a:ln>
        </p:spPr>
      </p:pic>
      <p:pic>
        <p:nvPicPr>
          <p:cNvPr id="449" name="Google Shape;449;g3a8154fe6ae_0_98" title="WhatsApp Image 2025-11-21 at 3.49.36 PM.jpeg"/>
          <p:cNvPicPr preferRelativeResize="0"/>
          <p:nvPr/>
        </p:nvPicPr>
        <p:blipFill>
          <a:blip r:embed="rId5">
            <a:alphaModFix/>
          </a:blip>
          <a:stretch>
            <a:fillRect/>
          </a:stretch>
        </p:blipFill>
        <p:spPr>
          <a:xfrm>
            <a:off x="612350" y="318575"/>
            <a:ext cx="3404576" cy="2553425"/>
          </a:xfrm>
          <a:prstGeom prst="rect">
            <a:avLst/>
          </a:prstGeom>
          <a:noFill/>
          <a:ln>
            <a:noFill/>
          </a:ln>
        </p:spPr>
      </p:pic>
      <p:sp>
        <p:nvSpPr>
          <p:cNvPr id="450" name="Google Shape;450;g3a8154fe6ae_0_98"/>
          <p:cNvSpPr txBox="1"/>
          <p:nvPr/>
        </p:nvSpPr>
        <p:spPr>
          <a:xfrm>
            <a:off x="5517750" y="3974325"/>
            <a:ext cx="3000000" cy="4617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s-MX" sz="2000" b="1">
                <a:solidFill>
                  <a:srgbClr val="932D46"/>
                </a:solidFill>
              </a:rPr>
              <a:t>Moda y Joyería  </a:t>
            </a:r>
            <a:endParaRPr/>
          </a:p>
        </p:txBody>
      </p:sp>
      <p:pic>
        <p:nvPicPr>
          <p:cNvPr id="451" name="Google Shape;451;g3a8154fe6ae_0_98" title="ADC_9181.JPG"/>
          <p:cNvPicPr preferRelativeResize="0"/>
          <p:nvPr/>
        </p:nvPicPr>
        <p:blipFill rotWithShape="1">
          <a:blip r:embed="rId6">
            <a:alphaModFix/>
          </a:blip>
          <a:srcRect l="12360" r="12360"/>
          <a:stretch/>
        </p:blipFill>
        <p:spPr>
          <a:xfrm>
            <a:off x="612350" y="3429000"/>
            <a:ext cx="3404575" cy="301434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g3a8154fe6ae_0_18"/>
          <p:cNvSpPr/>
          <p:nvPr/>
        </p:nvSpPr>
        <p:spPr>
          <a:xfrm>
            <a:off x="0" y="0"/>
            <a:ext cx="5084700" cy="6858000"/>
          </a:xfrm>
          <a:prstGeom prst="rect">
            <a:avLst/>
          </a:prstGeom>
          <a:solidFill>
            <a:srgbClr val="932D4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
        <p:nvSpPr>
          <p:cNvPr id="457" name="Google Shape;457;g3a8154fe6ae_0_18"/>
          <p:cNvSpPr txBox="1">
            <a:spLocks noGrp="1"/>
          </p:cNvSpPr>
          <p:nvPr>
            <p:ph type="title" idx="4294967295"/>
          </p:nvPr>
        </p:nvSpPr>
        <p:spPr>
          <a:xfrm>
            <a:off x="5961063" y="785813"/>
            <a:ext cx="5386500" cy="4668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6000"/>
              <a:buFont typeface="Verdana"/>
              <a:buNone/>
            </a:pPr>
            <a:r>
              <a:rPr lang="es-MX" sz="2000" b="1">
                <a:solidFill>
                  <a:srgbClr val="932D46"/>
                </a:solidFill>
              </a:rPr>
              <a:t>Fortalecimiento del centro de Investigación y documentación para la artesanía -   CENDAR</a:t>
            </a:r>
            <a:endParaRPr/>
          </a:p>
        </p:txBody>
      </p:sp>
      <p:sp>
        <p:nvSpPr>
          <p:cNvPr id="458" name="Google Shape;458;g3a8154fe6ae_0_18"/>
          <p:cNvSpPr txBox="1">
            <a:spLocks noGrp="1"/>
          </p:cNvSpPr>
          <p:nvPr>
            <p:ph type="body" idx="4294967295"/>
          </p:nvPr>
        </p:nvSpPr>
        <p:spPr>
          <a:xfrm>
            <a:off x="5789600" y="1468488"/>
            <a:ext cx="5943600" cy="5389500"/>
          </a:xfrm>
          <a:prstGeom prst="rect">
            <a:avLst/>
          </a:prstGeom>
          <a:noFill/>
          <a:ln>
            <a:noFill/>
          </a:ln>
        </p:spPr>
        <p:txBody>
          <a:bodyPr spcFirstLastPara="1" wrap="square" lIns="91425" tIns="45700" rIns="91425" bIns="45700" anchor="t" anchorCtr="0">
            <a:noAutofit/>
          </a:bodyPr>
          <a:lstStyle/>
          <a:p>
            <a:pPr marL="0" lvl="0" indent="0" algn="just" rtl="0">
              <a:lnSpc>
                <a:spcPct val="150000"/>
              </a:lnSpc>
              <a:spcBef>
                <a:spcPts val="0"/>
              </a:spcBef>
              <a:spcAft>
                <a:spcPts val="0"/>
              </a:spcAft>
              <a:buNone/>
            </a:pPr>
            <a:endParaRPr sz="1700"/>
          </a:p>
          <a:p>
            <a:pPr marL="457200" lvl="0" indent="-336550" algn="just" rtl="0">
              <a:lnSpc>
                <a:spcPct val="115000"/>
              </a:lnSpc>
              <a:spcBef>
                <a:spcPts val="0"/>
              </a:spcBef>
              <a:spcAft>
                <a:spcPts val="0"/>
              </a:spcAft>
              <a:buClr>
                <a:schemeClr val="dk1"/>
              </a:buClr>
              <a:buSzPts val="1700"/>
              <a:buChar char="-"/>
            </a:pPr>
            <a:r>
              <a:rPr lang="es-MX" sz="1700">
                <a:solidFill>
                  <a:schemeClr val="dk1"/>
                </a:solidFill>
              </a:rPr>
              <a:t>Se edita la Revista ARTIFICES 19: “Historia y culturas artesanales del gran caribe colombiano” con siete artículos para acercar al público a la historia de algunos oficios y culturas como la Arhuaca, Wayuu, Kankuama y la Ette Enaka.</a:t>
            </a:r>
            <a:endParaRPr sz="1700">
              <a:solidFill>
                <a:schemeClr val="dk1"/>
              </a:solidFill>
            </a:endParaRPr>
          </a:p>
          <a:p>
            <a:pPr marL="0" lvl="0" indent="0" algn="just" rtl="0">
              <a:lnSpc>
                <a:spcPct val="115000"/>
              </a:lnSpc>
              <a:spcBef>
                <a:spcPts val="0"/>
              </a:spcBef>
              <a:spcAft>
                <a:spcPts val="0"/>
              </a:spcAft>
              <a:buNone/>
            </a:pPr>
            <a:endParaRPr sz="1700">
              <a:solidFill>
                <a:schemeClr val="dk1"/>
              </a:solidFill>
            </a:endParaRPr>
          </a:p>
          <a:p>
            <a:pPr marL="457200" lvl="0" indent="-336550" algn="just" rtl="0">
              <a:lnSpc>
                <a:spcPct val="115000"/>
              </a:lnSpc>
              <a:spcBef>
                <a:spcPts val="0"/>
              </a:spcBef>
              <a:spcAft>
                <a:spcPts val="0"/>
              </a:spcAft>
              <a:buClr>
                <a:schemeClr val="dk1"/>
              </a:buClr>
              <a:buSzPts val="1700"/>
              <a:buChar char="-"/>
            </a:pPr>
            <a:r>
              <a:rPr lang="es-MX" sz="1700">
                <a:solidFill>
                  <a:schemeClr val="dk1"/>
                </a:solidFill>
              </a:rPr>
              <a:t>Se consolidaron alianzas con la Fundación Universidad América y con la Universidad Nacional de Colombia para la generación de procesos de investigación.</a:t>
            </a:r>
            <a:endParaRPr sz="1700">
              <a:solidFill>
                <a:schemeClr val="dk1"/>
              </a:solidFill>
            </a:endParaRPr>
          </a:p>
          <a:p>
            <a:pPr marL="0" lvl="0" indent="0" algn="just" rtl="0">
              <a:lnSpc>
                <a:spcPct val="115000"/>
              </a:lnSpc>
              <a:spcBef>
                <a:spcPts val="0"/>
              </a:spcBef>
              <a:spcAft>
                <a:spcPts val="0"/>
              </a:spcAft>
              <a:buNone/>
            </a:pPr>
            <a:endParaRPr sz="1700">
              <a:solidFill>
                <a:schemeClr val="dk1"/>
              </a:solidFill>
            </a:endParaRPr>
          </a:p>
          <a:p>
            <a:pPr marL="457200" lvl="0" indent="-336550" algn="just" rtl="0">
              <a:lnSpc>
                <a:spcPct val="115000"/>
              </a:lnSpc>
              <a:spcBef>
                <a:spcPts val="0"/>
              </a:spcBef>
              <a:spcAft>
                <a:spcPts val="0"/>
              </a:spcAft>
              <a:buClr>
                <a:schemeClr val="dk1"/>
              </a:buClr>
              <a:buSzPts val="1700"/>
              <a:buChar char="-"/>
            </a:pPr>
            <a:r>
              <a:rPr lang="es-MX" sz="1700">
                <a:solidFill>
                  <a:schemeClr val="dk1"/>
                </a:solidFill>
              </a:rPr>
              <a:t>Participación con Stand del CENDAR en espacios feriales como la Feria del libro, Expoartesano, feria del hogar, eventos CAR, feria Pitalito y próximamente Expoartesanías 2025. </a:t>
            </a:r>
            <a:endParaRPr sz="1700">
              <a:solidFill>
                <a:schemeClr val="dk1"/>
              </a:solidFill>
            </a:endParaRPr>
          </a:p>
          <a:p>
            <a:pPr marL="285750" lvl="0" indent="-285750" algn="l" rtl="0">
              <a:lnSpc>
                <a:spcPct val="150000"/>
              </a:lnSpc>
              <a:spcBef>
                <a:spcPts val="0"/>
              </a:spcBef>
              <a:spcAft>
                <a:spcPts val="0"/>
              </a:spcAft>
              <a:buNone/>
            </a:pPr>
            <a:endParaRPr sz="1300">
              <a:solidFill>
                <a:srgbClr val="434343"/>
              </a:solidFill>
            </a:endParaRPr>
          </a:p>
        </p:txBody>
      </p:sp>
      <p:pic>
        <p:nvPicPr>
          <p:cNvPr id="459" name="Google Shape;459;g3a8154fe6ae_0_18"/>
          <p:cNvPicPr preferRelativeResize="0"/>
          <p:nvPr/>
        </p:nvPicPr>
        <p:blipFill rotWithShape="1">
          <a:blip r:embed="rId3">
            <a:alphaModFix/>
          </a:blip>
          <a:srcRect/>
          <a:stretch/>
        </p:blipFill>
        <p:spPr>
          <a:xfrm>
            <a:off x="10410825" y="161925"/>
            <a:ext cx="835026" cy="527050"/>
          </a:xfrm>
          <a:prstGeom prst="rect">
            <a:avLst/>
          </a:prstGeom>
          <a:noFill/>
          <a:ln>
            <a:noFill/>
          </a:ln>
        </p:spPr>
      </p:pic>
      <p:pic>
        <p:nvPicPr>
          <p:cNvPr id="460" name="Google Shape;460;g3a8154fe6ae_0_18"/>
          <p:cNvPicPr preferRelativeResize="0"/>
          <p:nvPr/>
        </p:nvPicPr>
        <p:blipFill rotWithShape="1">
          <a:blip r:embed="rId4">
            <a:alphaModFix/>
          </a:blip>
          <a:srcRect/>
          <a:stretch/>
        </p:blipFill>
        <p:spPr>
          <a:xfrm>
            <a:off x="11420475" y="161925"/>
            <a:ext cx="527051" cy="527051"/>
          </a:xfrm>
          <a:prstGeom prst="rect">
            <a:avLst/>
          </a:prstGeom>
          <a:noFill/>
          <a:ln>
            <a:noFill/>
          </a:ln>
        </p:spPr>
      </p:pic>
      <p:pic>
        <p:nvPicPr>
          <p:cNvPr id="461" name="Google Shape;461;g3a8154fe6ae_0_18" title="ADC_8012.JPG"/>
          <p:cNvPicPr preferRelativeResize="0"/>
          <p:nvPr/>
        </p:nvPicPr>
        <p:blipFill rotWithShape="1">
          <a:blip r:embed="rId5">
            <a:alphaModFix/>
          </a:blip>
          <a:srcRect l="12053" r="25235"/>
          <a:stretch/>
        </p:blipFill>
        <p:spPr>
          <a:xfrm>
            <a:off x="885125" y="785825"/>
            <a:ext cx="4518001" cy="480185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g3a8d2e8af20_1_58"/>
          <p:cNvSpPr/>
          <p:nvPr/>
        </p:nvSpPr>
        <p:spPr>
          <a:xfrm>
            <a:off x="0" y="0"/>
            <a:ext cx="5084700" cy="6858000"/>
          </a:xfrm>
          <a:prstGeom prst="rect">
            <a:avLst/>
          </a:prstGeom>
          <a:solidFill>
            <a:srgbClr val="932D4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
        <p:nvSpPr>
          <p:cNvPr id="477" name="Google Shape;477;g3a8d2e8af20_1_58"/>
          <p:cNvSpPr txBox="1">
            <a:spLocks noGrp="1"/>
          </p:cNvSpPr>
          <p:nvPr>
            <p:ph type="title" idx="4294967295"/>
          </p:nvPr>
        </p:nvSpPr>
        <p:spPr>
          <a:xfrm>
            <a:off x="5961063" y="785813"/>
            <a:ext cx="5386500" cy="4668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6000"/>
              <a:buFont typeface="Verdana"/>
              <a:buNone/>
            </a:pPr>
            <a:r>
              <a:rPr lang="es-MX" sz="2000" b="1">
                <a:solidFill>
                  <a:srgbClr val="932D46"/>
                </a:solidFill>
              </a:rPr>
              <a:t>Colombia Artesanal </a:t>
            </a:r>
            <a:endParaRPr/>
          </a:p>
        </p:txBody>
      </p:sp>
      <p:sp>
        <p:nvSpPr>
          <p:cNvPr id="478" name="Google Shape;478;g3a8d2e8af20_1_58"/>
          <p:cNvSpPr txBox="1">
            <a:spLocks noGrp="1"/>
          </p:cNvSpPr>
          <p:nvPr>
            <p:ph type="body" idx="4294967295"/>
          </p:nvPr>
        </p:nvSpPr>
        <p:spPr>
          <a:xfrm>
            <a:off x="5771725" y="1349463"/>
            <a:ext cx="5943600" cy="5389500"/>
          </a:xfrm>
          <a:prstGeom prst="rect">
            <a:avLst/>
          </a:prstGeom>
          <a:noFill/>
          <a:ln>
            <a:noFill/>
          </a:ln>
        </p:spPr>
        <p:txBody>
          <a:bodyPr spcFirstLastPara="1" wrap="square" lIns="91425" tIns="45700" rIns="91425" bIns="45700" anchor="t" anchorCtr="0">
            <a:noAutofit/>
          </a:bodyPr>
          <a:lstStyle/>
          <a:p>
            <a:pPr marL="0" lvl="0" indent="0" algn="just" rtl="0">
              <a:lnSpc>
                <a:spcPct val="150000"/>
              </a:lnSpc>
              <a:spcBef>
                <a:spcPts val="0"/>
              </a:spcBef>
              <a:spcAft>
                <a:spcPts val="0"/>
              </a:spcAft>
              <a:buNone/>
            </a:pPr>
            <a:endParaRPr sz="1700"/>
          </a:p>
          <a:p>
            <a:pPr marL="457200" lvl="0" indent="-336550" algn="just" rtl="0">
              <a:lnSpc>
                <a:spcPct val="115000"/>
              </a:lnSpc>
              <a:spcBef>
                <a:spcPts val="0"/>
              </a:spcBef>
              <a:spcAft>
                <a:spcPts val="0"/>
              </a:spcAft>
              <a:buClr>
                <a:srgbClr val="222222"/>
              </a:buClr>
              <a:buSzPts val="1700"/>
              <a:buChar char="-"/>
            </a:pPr>
            <a:r>
              <a:rPr lang="es-MX" sz="1700">
                <a:solidFill>
                  <a:srgbClr val="222222"/>
                </a:solidFill>
                <a:highlight>
                  <a:srgbClr val="FFFFFF"/>
                </a:highlight>
              </a:rPr>
              <a:t>El equipo de </a:t>
            </a:r>
            <a:r>
              <a:rPr lang="es-MX" sz="1700" b="1">
                <a:solidFill>
                  <a:srgbClr val="222222"/>
                </a:solidFill>
                <a:highlight>
                  <a:srgbClr val="FFFFFF"/>
                </a:highlight>
              </a:rPr>
              <a:t>Colombia Artesanal</a:t>
            </a:r>
            <a:r>
              <a:rPr lang="es-MX" sz="1700">
                <a:solidFill>
                  <a:srgbClr val="222222"/>
                </a:solidFill>
                <a:highlight>
                  <a:srgbClr val="FFFFFF"/>
                </a:highlight>
              </a:rPr>
              <a:t> trabajó en la construcción y fortalecimiento de </a:t>
            </a:r>
            <a:r>
              <a:rPr lang="es-MX" sz="1700" b="1">
                <a:solidFill>
                  <a:srgbClr val="222222"/>
                </a:solidFill>
                <a:highlight>
                  <a:srgbClr val="FFFFFF"/>
                </a:highlight>
              </a:rPr>
              <a:t>12 rutas turísticas artesanales</a:t>
            </a:r>
            <a:r>
              <a:rPr lang="es-MX" sz="1700">
                <a:solidFill>
                  <a:srgbClr val="222222"/>
                </a:solidFill>
                <a:highlight>
                  <a:srgbClr val="FFFFFF"/>
                </a:highlight>
              </a:rPr>
              <a:t>. La primera fue la </a:t>
            </a:r>
            <a:r>
              <a:rPr lang="es-MX" sz="1700" b="1">
                <a:solidFill>
                  <a:srgbClr val="222222"/>
                </a:solidFill>
                <a:highlight>
                  <a:srgbClr val="FFFFFF"/>
                </a:highlight>
              </a:rPr>
              <a:t>Ruta Macondo</a:t>
            </a:r>
            <a:r>
              <a:rPr lang="es-MX" sz="1700">
                <a:solidFill>
                  <a:srgbClr val="222222"/>
                </a:solidFill>
                <a:highlight>
                  <a:srgbClr val="FFFFFF"/>
                </a:highlight>
              </a:rPr>
              <a:t>, inspirada en </a:t>
            </a:r>
            <a:r>
              <a:rPr lang="es-MX" sz="1700" i="1">
                <a:solidFill>
                  <a:srgbClr val="222222"/>
                </a:solidFill>
                <a:highlight>
                  <a:srgbClr val="FFFFFF"/>
                </a:highlight>
              </a:rPr>
              <a:t>Cien años de soledad</a:t>
            </a:r>
            <a:r>
              <a:rPr lang="es-MX" sz="1700">
                <a:solidFill>
                  <a:srgbClr val="222222"/>
                </a:solidFill>
                <a:highlight>
                  <a:srgbClr val="FFFFFF"/>
                </a:highlight>
              </a:rPr>
              <a:t> y en la relación entre la artesanía y la obra literaria. </a:t>
            </a:r>
            <a:endParaRPr sz="1700">
              <a:solidFill>
                <a:srgbClr val="222222"/>
              </a:solidFill>
              <a:highlight>
                <a:srgbClr val="FFFFFF"/>
              </a:highlight>
            </a:endParaRPr>
          </a:p>
          <a:p>
            <a:pPr marL="0" lvl="0" indent="0" algn="just" rtl="0">
              <a:lnSpc>
                <a:spcPct val="115000"/>
              </a:lnSpc>
              <a:spcBef>
                <a:spcPts val="0"/>
              </a:spcBef>
              <a:spcAft>
                <a:spcPts val="0"/>
              </a:spcAft>
              <a:buNone/>
            </a:pPr>
            <a:endParaRPr sz="1700">
              <a:solidFill>
                <a:srgbClr val="222222"/>
              </a:solidFill>
              <a:highlight>
                <a:srgbClr val="FFFFFF"/>
              </a:highlight>
            </a:endParaRPr>
          </a:p>
          <a:p>
            <a:pPr marL="457200" lvl="0" indent="-336550" algn="just" rtl="0">
              <a:lnSpc>
                <a:spcPct val="115000"/>
              </a:lnSpc>
              <a:spcBef>
                <a:spcPts val="0"/>
              </a:spcBef>
              <a:spcAft>
                <a:spcPts val="0"/>
              </a:spcAft>
              <a:buClr>
                <a:srgbClr val="222222"/>
              </a:buClr>
              <a:buSzPts val="1700"/>
              <a:buChar char="-"/>
            </a:pPr>
            <a:r>
              <a:rPr lang="es-MX" sz="1700">
                <a:solidFill>
                  <a:srgbClr val="222222"/>
                </a:solidFill>
                <a:highlight>
                  <a:srgbClr val="FFFFFF"/>
                </a:highlight>
              </a:rPr>
              <a:t>Durante este año se fortalecieron las rutas de </a:t>
            </a:r>
            <a:r>
              <a:rPr lang="es-MX" sz="1700" b="1">
                <a:solidFill>
                  <a:srgbClr val="222222"/>
                </a:solidFill>
                <a:highlight>
                  <a:srgbClr val="FFFFFF"/>
                </a:highlight>
              </a:rPr>
              <a:t>Magdalena, Boyacá, Tolima, Cauca, Valle del Cauca, Caldas, Quindío, Risaralda, Casanare y Guainía</a:t>
            </a:r>
            <a:r>
              <a:rPr lang="es-MX" sz="1700">
                <a:solidFill>
                  <a:srgbClr val="222222"/>
                </a:solidFill>
                <a:highlight>
                  <a:srgbClr val="FFFFFF"/>
                </a:highlight>
              </a:rPr>
              <a:t>.</a:t>
            </a:r>
            <a:endParaRPr sz="1700">
              <a:solidFill>
                <a:srgbClr val="222222"/>
              </a:solidFill>
              <a:highlight>
                <a:srgbClr val="FFFFFF"/>
              </a:highlight>
            </a:endParaRPr>
          </a:p>
          <a:p>
            <a:pPr marL="457200" lvl="0" indent="0" algn="just" rtl="0">
              <a:lnSpc>
                <a:spcPct val="115000"/>
              </a:lnSpc>
              <a:spcBef>
                <a:spcPts val="0"/>
              </a:spcBef>
              <a:spcAft>
                <a:spcPts val="0"/>
              </a:spcAft>
              <a:buNone/>
            </a:pPr>
            <a:endParaRPr sz="1700">
              <a:solidFill>
                <a:srgbClr val="222222"/>
              </a:solidFill>
              <a:highlight>
                <a:srgbClr val="FFFFFF"/>
              </a:highlight>
            </a:endParaRPr>
          </a:p>
          <a:p>
            <a:pPr marL="457200" lvl="0" indent="-336550" algn="just" rtl="0">
              <a:lnSpc>
                <a:spcPct val="150000"/>
              </a:lnSpc>
              <a:spcBef>
                <a:spcPts val="0"/>
              </a:spcBef>
              <a:spcAft>
                <a:spcPts val="0"/>
              </a:spcAft>
              <a:buClr>
                <a:srgbClr val="222222"/>
              </a:buClr>
              <a:buSzPts val="1700"/>
              <a:buChar char="-"/>
            </a:pPr>
            <a:r>
              <a:rPr lang="es-MX" sz="1700">
                <a:solidFill>
                  <a:srgbClr val="222222"/>
                </a:solidFill>
                <a:highlight>
                  <a:srgbClr val="FFFFFF"/>
                </a:highlight>
              </a:rPr>
              <a:t>Se consolidó la </a:t>
            </a:r>
            <a:r>
              <a:rPr lang="es-MX" sz="1700" b="1">
                <a:solidFill>
                  <a:srgbClr val="222222"/>
                </a:solidFill>
                <a:highlight>
                  <a:srgbClr val="FFFFFF"/>
                </a:highlight>
              </a:rPr>
              <a:t>Ruta Diversa</a:t>
            </a:r>
            <a:r>
              <a:rPr lang="es-MX" sz="1700">
                <a:solidFill>
                  <a:srgbClr val="222222"/>
                </a:solidFill>
                <a:highlight>
                  <a:srgbClr val="FFFFFF"/>
                </a:highlight>
              </a:rPr>
              <a:t>, con enfoque </a:t>
            </a:r>
            <a:r>
              <a:rPr lang="es-MX" sz="1700" b="1">
                <a:solidFill>
                  <a:srgbClr val="222222"/>
                </a:solidFill>
                <a:highlight>
                  <a:srgbClr val="FFFFFF"/>
                </a:highlight>
              </a:rPr>
              <a:t>LGBTIQ+</a:t>
            </a:r>
            <a:r>
              <a:rPr lang="es-MX" sz="1700">
                <a:solidFill>
                  <a:srgbClr val="222222"/>
                </a:solidFill>
                <a:highlight>
                  <a:srgbClr val="FFFFFF"/>
                </a:highlight>
              </a:rPr>
              <a:t>, integrada por artesanas y artesanos pertenecientes a esta comunidad en </a:t>
            </a:r>
            <a:r>
              <a:rPr lang="es-MX" sz="1700" b="1">
                <a:solidFill>
                  <a:srgbClr val="222222"/>
                </a:solidFill>
                <a:highlight>
                  <a:srgbClr val="FFFFFF"/>
                </a:highlight>
              </a:rPr>
              <a:t>siete departamentos del país</a:t>
            </a:r>
            <a:endParaRPr sz="1700">
              <a:solidFill>
                <a:srgbClr val="434343"/>
              </a:solidFill>
            </a:endParaRPr>
          </a:p>
        </p:txBody>
      </p:sp>
      <p:pic>
        <p:nvPicPr>
          <p:cNvPr id="479" name="Google Shape;479;g3a8d2e8af20_1_58"/>
          <p:cNvPicPr preferRelativeResize="0"/>
          <p:nvPr/>
        </p:nvPicPr>
        <p:blipFill rotWithShape="1">
          <a:blip r:embed="rId3">
            <a:alphaModFix/>
          </a:blip>
          <a:srcRect/>
          <a:stretch/>
        </p:blipFill>
        <p:spPr>
          <a:xfrm>
            <a:off x="10410825" y="161925"/>
            <a:ext cx="835026" cy="527050"/>
          </a:xfrm>
          <a:prstGeom prst="rect">
            <a:avLst/>
          </a:prstGeom>
          <a:noFill/>
          <a:ln>
            <a:noFill/>
          </a:ln>
        </p:spPr>
      </p:pic>
      <p:pic>
        <p:nvPicPr>
          <p:cNvPr id="480" name="Google Shape;480;g3a8d2e8af20_1_58"/>
          <p:cNvPicPr preferRelativeResize="0"/>
          <p:nvPr/>
        </p:nvPicPr>
        <p:blipFill rotWithShape="1">
          <a:blip r:embed="rId4">
            <a:alphaModFix/>
          </a:blip>
          <a:srcRect/>
          <a:stretch/>
        </p:blipFill>
        <p:spPr>
          <a:xfrm>
            <a:off x="11420475" y="161925"/>
            <a:ext cx="527051" cy="527051"/>
          </a:xfrm>
          <a:prstGeom prst="rect">
            <a:avLst/>
          </a:prstGeom>
          <a:noFill/>
          <a:ln>
            <a:noFill/>
          </a:ln>
        </p:spPr>
      </p:pic>
      <p:pic>
        <p:nvPicPr>
          <p:cNvPr id="481" name="Google Shape;481;g3a8d2e8af20_1_58" title="WhatsApp Image 2025-11-22 at 1.56.36 PM (2).jpeg"/>
          <p:cNvPicPr preferRelativeResize="0"/>
          <p:nvPr/>
        </p:nvPicPr>
        <p:blipFill>
          <a:blip r:embed="rId5">
            <a:alphaModFix/>
          </a:blip>
          <a:stretch>
            <a:fillRect/>
          </a:stretch>
        </p:blipFill>
        <p:spPr>
          <a:xfrm>
            <a:off x="392875" y="1428750"/>
            <a:ext cx="4905324" cy="367899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g3a8d2e8af20_1_49"/>
          <p:cNvSpPr/>
          <p:nvPr/>
        </p:nvSpPr>
        <p:spPr>
          <a:xfrm>
            <a:off x="0" y="0"/>
            <a:ext cx="5084700" cy="6858000"/>
          </a:xfrm>
          <a:prstGeom prst="rect">
            <a:avLst/>
          </a:prstGeom>
          <a:solidFill>
            <a:srgbClr val="932D4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
        <p:nvSpPr>
          <p:cNvPr id="487" name="Google Shape;487;g3a8d2e8af20_1_49"/>
          <p:cNvSpPr txBox="1">
            <a:spLocks noGrp="1"/>
          </p:cNvSpPr>
          <p:nvPr>
            <p:ph type="title" idx="4294967295"/>
          </p:nvPr>
        </p:nvSpPr>
        <p:spPr>
          <a:xfrm>
            <a:off x="5961063" y="785813"/>
            <a:ext cx="5386500" cy="4668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6000"/>
              <a:buFont typeface="Verdana"/>
              <a:buNone/>
            </a:pPr>
            <a:r>
              <a:rPr lang="es-MX" sz="2000" b="1">
                <a:solidFill>
                  <a:srgbClr val="932D46"/>
                </a:solidFill>
              </a:rPr>
              <a:t>Programa Etnias</a:t>
            </a:r>
            <a:endParaRPr/>
          </a:p>
        </p:txBody>
      </p:sp>
      <p:sp>
        <p:nvSpPr>
          <p:cNvPr id="488" name="Google Shape;488;g3a8d2e8af20_1_49"/>
          <p:cNvSpPr txBox="1">
            <a:spLocks noGrp="1"/>
          </p:cNvSpPr>
          <p:nvPr>
            <p:ph type="body" idx="4294967295"/>
          </p:nvPr>
        </p:nvSpPr>
        <p:spPr>
          <a:xfrm>
            <a:off x="5771725" y="1349463"/>
            <a:ext cx="5943600" cy="5389500"/>
          </a:xfrm>
          <a:prstGeom prst="rect">
            <a:avLst/>
          </a:prstGeom>
          <a:noFill/>
          <a:ln>
            <a:noFill/>
          </a:ln>
        </p:spPr>
        <p:txBody>
          <a:bodyPr spcFirstLastPara="1" wrap="square" lIns="91425" tIns="45700" rIns="91425" bIns="45700" anchor="t" anchorCtr="0">
            <a:noAutofit/>
          </a:bodyPr>
          <a:lstStyle/>
          <a:p>
            <a:pPr marL="0" lvl="0" indent="0" algn="just" rtl="0">
              <a:lnSpc>
                <a:spcPct val="150000"/>
              </a:lnSpc>
              <a:spcBef>
                <a:spcPts val="0"/>
              </a:spcBef>
              <a:spcAft>
                <a:spcPts val="0"/>
              </a:spcAft>
              <a:buNone/>
            </a:pPr>
            <a:endParaRPr sz="1700"/>
          </a:p>
          <a:p>
            <a:pPr marL="457200" lvl="0" indent="-336550" algn="just" rtl="0">
              <a:lnSpc>
                <a:spcPct val="115000"/>
              </a:lnSpc>
              <a:spcBef>
                <a:spcPts val="0"/>
              </a:spcBef>
              <a:spcAft>
                <a:spcPts val="0"/>
              </a:spcAft>
              <a:buClr>
                <a:srgbClr val="222222"/>
              </a:buClr>
              <a:buSzPts val="1700"/>
              <a:buChar char="-"/>
            </a:pPr>
            <a:r>
              <a:rPr lang="es-MX" sz="1700">
                <a:solidFill>
                  <a:srgbClr val="222222"/>
                </a:solidFill>
                <a:highlight>
                  <a:srgbClr val="FFFFFF"/>
                </a:highlight>
              </a:rPr>
              <a:t>Convenio con FRONTERA ENERGY para atender al pueblo sikuani en Puerto Gaitán (Meta) </a:t>
            </a:r>
            <a:endParaRPr sz="1700">
              <a:solidFill>
                <a:schemeClr val="dk1"/>
              </a:solidFill>
              <a:highlight>
                <a:srgbClr val="FFFFFF"/>
              </a:highlight>
            </a:endParaRPr>
          </a:p>
          <a:p>
            <a:pPr marL="0" lvl="0" indent="0" algn="just" rtl="0">
              <a:lnSpc>
                <a:spcPct val="115000"/>
              </a:lnSpc>
              <a:spcBef>
                <a:spcPts val="0"/>
              </a:spcBef>
              <a:spcAft>
                <a:spcPts val="0"/>
              </a:spcAft>
              <a:buNone/>
            </a:pPr>
            <a:endParaRPr sz="1700">
              <a:solidFill>
                <a:schemeClr val="dk1"/>
              </a:solidFill>
              <a:highlight>
                <a:srgbClr val="FFFFFF"/>
              </a:highlight>
            </a:endParaRPr>
          </a:p>
          <a:p>
            <a:pPr marL="457200" lvl="0" indent="-336550" algn="just" rtl="0">
              <a:lnSpc>
                <a:spcPct val="115000"/>
              </a:lnSpc>
              <a:spcBef>
                <a:spcPts val="1000"/>
              </a:spcBef>
              <a:spcAft>
                <a:spcPts val="0"/>
              </a:spcAft>
              <a:buClr>
                <a:srgbClr val="222222"/>
              </a:buClr>
              <a:buSzPts val="1700"/>
              <a:buChar char="-"/>
            </a:pPr>
            <a:r>
              <a:rPr lang="es-MX" sz="1700">
                <a:solidFill>
                  <a:srgbClr val="222222"/>
                </a:solidFill>
                <a:highlight>
                  <a:srgbClr val="FFFFFF"/>
                </a:highlight>
              </a:rPr>
              <a:t>150 productos diseñados.</a:t>
            </a:r>
            <a:endParaRPr sz="1700">
              <a:solidFill>
                <a:srgbClr val="222222"/>
              </a:solidFill>
              <a:highlight>
                <a:srgbClr val="FFFFFF"/>
              </a:highlight>
            </a:endParaRPr>
          </a:p>
          <a:p>
            <a:pPr marL="0" lvl="0" indent="0" algn="just" rtl="0">
              <a:lnSpc>
                <a:spcPct val="115000"/>
              </a:lnSpc>
              <a:spcBef>
                <a:spcPts val="1000"/>
              </a:spcBef>
              <a:spcAft>
                <a:spcPts val="0"/>
              </a:spcAft>
              <a:buNone/>
            </a:pPr>
            <a:endParaRPr sz="1700">
              <a:solidFill>
                <a:srgbClr val="222222"/>
              </a:solidFill>
              <a:highlight>
                <a:srgbClr val="FFFFFF"/>
              </a:highlight>
            </a:endParaRPr>
          </a:p>
          <a:p>
            <a:pPr marL="457200" lvl="0" indent="-336550" algn="just" rtl="0">
              <a:lnSpc>
                <a:spcPct val="115000"/>
              </a:lnSpc>
              <a:spcBef>
                <a:spcPts val="1000"/>
              </a:spcBef>
              <a:spcAft>
                <a:spcPts val="0"/>
              </a:spcAft>
              <a:buClr>
                <a:srgbClr val="222222"/>
              </a:buClr>
              <a:buSzPts val="1700"/>
              <a:buChar char="-"/>
            </a:pPr>
            <a:r>
              <a:rPr lang="es-MX" sz="1700">
                <a:solidFill>
                  <a:srgbClr val="222222"/>
                </a:solidFill>
                <a:highlight>
                  <a:srgbClr val="FFFFFF"/>
                </a:highlight>
              </a:rPr>
              <a:t>Expoartesano, participación 11 artesanos</a:t>
            </a:r>
            <a:endParaRPr sz="1700">
              <a:solidFill>
                <a:srgbClr val="222222"/>
              </a:solidFill>
              <a:highlight>
                <a:srgbClr val="FFFFFF"/>
              </a:highlight>
            </a:endParaRPr>
          </a:p>
          <a:p>
            <a:pPr marL="0" lvl="0" indent="0" algn="just" rtl="0">
              <a:lnSpc>
                <a:spcPct val="115000"/>
              </a:lnSpc>
              <a:spcBef>
                <a:spcPts val="1000"/>
              </a:spcBef>
              <a:spcAft>
                <a:spcPts val="0"/>
              </a:spcAft>
              <a:buNone/>
            </a:pPr>
            <a:endParaRPr sz="1700">
              <a:solidFill>
                <a:srgbClr val="222222"/>
              </a:solidFill>
              <a:highlight>
                <a:srgbClr val="FFFFFF"/>
              </a:highlight>
            </a:endParaRPr>
          </a:p>
          <a:p>
            <a:pPr marL="457200" lvl="0" indent="-336550" algn="just" rtl="0">
              <a:lnSpc>
                <a:spcPct val="115000"/>
              </a:lnSpc>
              <a:spcBef>
                <a:spcPts val="1000"/>
              </a:spcBef>
              <a:spcAft>
                <a:spcPts val="0"/>
              </a:spcAft>
              <a:buClr>
                <a:srgbClr val="222222"/>
              </a:buClr>
              <a:buSzPts val="1700"/>
              <a:buChar char="-"/>
            </a:pPr>
            <a:r>
              <a:rPr lang="es-MX" sz="1700">
                <a:solidFill>
                  <a:srgbClr val="222222"/>
                </a:solidFill>
                <a:highlight>
                  <a:srgbClr val="FFFFFF"/>
                </a:highlight>
              </a:rPr>
              <a:t>15 feria locales y regionales, participación 181 artesanos</a:t>
            </a:r>
            <a:endParaRPr sz="1700">
              <a:solidFill>
                <a:srgbClr val="222222"/>
              </a:solidFill>
              <a:highlight>
                <a:srgbClr val="FFFFFF"/>
              </a:highlight>
            </a:endParaRPr>
          </a:p>
          <a:p>
            <a:pPr marL="0" lvl="0" indent="0" algn="just" rtl="0">
              <a:lnSpc>
                <a:spcPct val="115000"/>
              </a:lnSpc>
              <a:spcBef>
                <a:spcPts val="1000"/>
              </a:spcBef>
              <a:spcAft>
                <a:spcPts val="0"/>
              </a:spcAft>
              <a:buNone/>
            </a:pPr>
            <a:endParaRPr sz="1700">
              <a:solidFill>
                <a:srgbClr val="222222"/>
              </a:solidFill>
              <a:highlight>
                <a:srgbClr val="FFFFFF"/>
              </a:highlight>
            </a:endParaRPr>
          </a:p>
          <a:p>
            <a:pPr marL="0" lvl="0" indent="0" algn="just" rtl="0">
              <a:lnSpc>
                <a:spcPct val="115000"/>
              </a:lnSpc>
              <a:spcBef>
                <a:spcPts val="0"/>
              </a:spcBef>
              <a:spcAft>
                <a:spcPts val="0"/>
              </a:spcAft>
              <a:buNone/>
            </a:pPr>
            <a:endParaRPr sz="1700">
              <a:solidFill>
                <a:schemeClr val="dk1"/>
              </a:solidFill>
            </a:endParaRPr>
          </a:p>
          <a:p>
            <a:pPr marL="285750" lvl="0" indent="-285750" algn="l" rtl="0">
              <a:lnSpc>
                <a:spcPct val="150000"/>
              </a:lnSpc>
              <a:spcBef>
                <a:spcPts val="0"/>
              </a:spcBef>
              <a:spcAft>
                <a:spcPts val="0"/>
              </a:spcAft>
              <a:buNone/>
            </a:pPr>
            <a:endParaRPr sz="1300">
              <a:solidFill>
                <a:srgbClr val="434343"/>
              </a:solidFill>
            </a:endParaRPr>
          </a:p>
        </p:txBody>
      </p:sp>
      <p:pic>
        <p:nvPicPr>
          <p:cNvPr id="489" name="Google Shape;489;g3a8d2e8af20_1_49"/>
          <p:cNvPicPr preferRelativeResize="0"/>
          <p:nvPr/>
        </p:nvPicPr>
        <p:blipFill rotWithShape="1">
          <a:blip r:embed="rId3">
            <a:alphaModFix/>
          </a:blip>
          <a:srcRect/>
          <a:stretch/>
        </p:blipFill>
        <p:spPr>
          <a:xfrm>
            <a:off x="10410825" y="161925"/>
            <a:ext cx="835026" cy="527050"/>
          </a:xfrm>
          <a:prstGeom prst="rect">
            <a:avLst/>
          </a:prstGeom>
          <a:noFill/>
          <a:ln>
            <a:noFill/>
          </a:ln>
        </p:spPr>
      </p:pic>
      <p:pic>
        <p:nvPicPr>
          <p:cNvPr id="490" name="Google Shape;490;g3a8d2e8af20_1_49"/>
          <p:cNvPicPr preferRelativeResize="0"/>
          <p:nvPr/>
        </p:nvPicPr>
        <p:blipFill rotWithShape="1">
          <a:blip r:embed="rId4">
            <a:alphaModFix/>
          </a:blip>
          <a:srcRect/>
          <a:stretch/>
        </p:blipFill>
        <p:spPr>
          <a:xfrm>
            <a:off x="11420475" y="161925"/>
            <a:ext cx="527051" cy="527051"/>
          </a:xfrm>
          <a:prstGeom prst="rect">
            <a:avLst/>
          </a:prstGeom>
          <a:noFill/>
          <a:ln>
            <a:noFill/>
          </a:ln>
        </p:spPr>
      </p:pic>
      <p:pic>
        <p:nvPicPr>
          <p:cNvPr id="491" name="Google Shape;491;g3a8d2e8af20_1_49" title="WhatsApp Image 2025-11-22 at 1.56.36 PM.jpeg"/>
          <p:cNvPicPr preferRelativeResize="0"/>
          <p:nvPr/>
        </p:nvPicPr>
        <p:blipFill>
          <a:blip r:embed="rId5">
            <a:alphaModFix/>
          </a:blip>
          <a:stretch>
            <a:fillRect/>
          </a:stretch>
        </p:blipFill>
        <p:spPr>
          <a:xfrm>
            <a:off x="863575" y="1770450"/>
            <a:ext cx="4422800" cy="33171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g3a8d2e8af20_1_40"/>
          <p:cNvSpPr/>
          <p:nvPr/>
        </p:nvSpPr>
        <p:spPr>
          <a:xfrm>
            <a:off x="0" y="0"/>
            <a:ext cx="5084700" cy="6858000"/>
          </a:xfrm>
          <a:prstGeom prst="rect">
            <a:avLst/>
          </a:prstGeom>
          <a:solidFill>
            <a:srgbClr val="932D4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
        <p:nvSpPr>
          <p:cNvPr id="497" name="Google Shape;497;g3a8d2e8af20_1_40"/>
          <p:cNvSpPr txBox="1">
            <a:spLocks noGrp="1"/>
          </p:cNvSpPr>
          <p:nvPr>
            <p:ph type="title" idx="4294967295"/>
          </p:nvPr>
        </p:nvSpPr>
        <p:spPr>
          <a:xfrm>
            <a:off x="5961063" y="785813"/>
            <a:ext cx="5386500" cy="4668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6000"/>
              <a:buFont typeface="Verdana"/>
              <a:buNone/>
            </a:pPr>
            <a:r>
              <a:rPr lang="es-MX" sz="2000" b="1">
                <a:solidFill>
                  <a:srgbClr val="932D46"/>
                </a:solidFill>
              </a:rPr>
              <a:t>Cooperación Internacional</a:t>
            </a:r>
            <a:endParaRPr/>
          </a:p>
        </p:txBody>
      </p:sp>
      <p:sp>
        <p:nvSpPr>
          <p:cNvPr id="498" name="Google Shape;498;g3a8d2e8af20_1_40"/>
          <p:cNvSpPr txBox="1">
            <a:spLocks noGrp="1"/>
          </p:cNvSpPr>
          <p:nvPr>
            <p:ph type="body" idx="4294967295"/>
          </p:nvPr>
        </p:nvSpPr>
        <p:spPr>
          <a:xfrm>
            <a:off x="5771725" y="1349463"/>
            <a:ext cx="5943600" cy="5389500"/>
          </a:xfrm>
          <a:prstGeom prst="rect">
            <a:avLst/>
          </a:prstGeom>
          <a:noFill/>
          <a:ln>
            <a:noFill/>
          </a:ln>
        </p:spPr>
        <p:txBody>
          <a:bodyPr spcFirstLastPara="1" wrap="square" lIns="91425" tIns="45700" rIns="91425" bIns="45700" anchor="t" anchorCtr="0">
            <a:noAutofit/>
          </a:bodyPr>
          <a:lstStyle/>
          <a:p>
            <a:pPr marL="0" lvl="0" indent="0" algn="just" rtl="0">
              <a:lnSpc>
                <a:spcPct val="150000"/>
              </a:lnSpc>
              <a:spcBef>
                <a:spcPts val="0"/>
              </a:spcBef>
              <a:spcAft>
                <a:spcPts val="0"/>
              </a:spcAft>
              <a:buNone/>
            </a:pPr>
            <a:endParaRPr sz="1700"/>
          </a:p>
          <a:p>
            <a:pPr marL="457200" lvl="0" indent="-336550" algn="just" rtl="0">
              <a:lnSpc>
                <a:spcPct val="115000"/>
              </a:lnSpc>
              <a:spcBef>
                <a:spcPts val="0"/>
              </a:spcBef>
              <a:spcAft>
                <a:spcPts val="0"/>
              </a:spcAft>
              <a:buClr>
                <a:srgbClr val="222222"/>
              </a:buClr>
              <a:buSzPts val="1700"/>
              <a:buChar char="-"/>
            </a:pPr>
            <a:r>
              <a:rPr lang="es-MX" sz="1700">
                <a:solidFill>
                  <a:srgbClr val="222222"/>
                </a:solidFill>
                <a:highlight>
                  <a:srgbClr val="FFFFFF"/>
                </a:highlight>
              </a:rPr>
              <a:t>Agencia Española de Cooperación Internacional para el Desarrollo – AECID: 2 proyectos</a:t>
            </a:r>
            <a:endParaRPr sz="1700">
              <a:solidFill>
                <a:srgbClr val="222222"/>
              </a:solidFill>
              <a:highlight>
                <a:srgbClr val="FFFFFF"/>
              </a:highlight>
            </a:endParaRPr>
          </a:p>
          <a:p>
            <a:pPr marL="0" lvl="0" indent="0" algn="just" rtl="0">
              <a:lnSpc>
                <a:spcPct val="115000"/>
              </a:lnSpc>
              <a:spcBef>
                <a:spcPts val="0"/>
              </a:spcBef>
              <a:spcAft>
                <a:spcPts val="0"/>
              </a:spcAft>
              <a:buNone/>
            </a:pPr>
            <a:r>
              <a:rPr lang="es-MX" sz="1700">
                <a:solidFill>
                  <a:srgbClr val="222222"/>
                </a:solidFill>
                <a:highlight>
                  <a:srgbClr val="FFFFFF"/>
                </a:highlight>
              </a:rPr>
              <a:t>      GSI en La Guajira, Norte de Santander y Sur de Bolívar:</a:t>
            </a:r>
            <a:endParaRPr sz="1700">
              <a:solidFill>
                <a:srgbClr val="222222"/>
              </a:solidFill>
              <a:highlight>
                <a:srgbClr val="FFFFFF"/>
              </a:highlight>
            </a:endParaRPr>
          </a:p>
          <a:p>
            <a:pPr marL="0" lvl="0" indent="0" algn="just" rtl="0">
              <a:lnSpc>
                <a:spcPct val="115000"/>
              </a:lnSpc>
              <a:spcBef>
                <a:spcPts val="0"/>
              </a:spcBef>
              <a:spcAft>
                <a:spcPts val="0"/>
              </a:spcAft>
              <a:buNone/>
            </a:pPr>
            <a:r>
              <a:rPr lang="es-MX" sz="1700">
                <a:solidFill>
                  <a:srgbClr val="222222"/>
                </a:solidFill>
                <a:highlight>
                  <a:srgbClr val="FFFFFF"/>
                </a:highlight>
              </a:rPr>
              <a:t>       </a:t>
            </a:r>
            <a:r>
              <a:rPr lang="es-MX" sz="1700" b="1">
                <a:solidFill>
                  <a:srgbClr val="222222"/>
                </a:solidFill>
                <a:highlight>
                  <a:srgbClr val="FFFFFF"/>
                </a:highlight>
              </a:rPr>
              <a:t>893 artesanos atendidos</a:t>
            </a:r>
            <a:endParaRPr sz="1700" b="1">
              <a:solidFill>
                <a:srgbClr val="222222"/>
              </a:solidFill>
              <a:highlight>
                <a:srgbClr val="FFFFFF"/>
              </a:highlight>
            </a:endParaRPr>
          </a:p>
          <a:p>
            <a:pPr marL="0" lvl="0" indent="0" algn="just" rtl="0">
              <a:lnSpc>
                <a:spcPct val="115000"/>
              </a:lnSpc>
              <a:spcBef>
                <a:spcPts val="0"/>
              </a:spcBef>
              <a:spcAft>
                <a:spcPts val="0"/>
              </a:spcAft>
              <a:buNone/>
            </a:pPr>
            <a:endParaRPr sz="1700">
              <a:solidFill>
                <a:srgbClr val="222222"/>
              </a:solidFill>
              <a:highlight>
                <a:srgbClr val="FFFFFF"/>
              </a:highlight>
            </a:endParaRPr>
          </a:p>
          <a:p>
            <a:pPr marL="457200" lvl="0" indent="-336550" algn="just" rtl="0">
              <a:lnSpc>
                <a:spcPct val="115000"/>
              </a:lnSpc>
              <a:spcBef>
                <a:spcPts val="0"/>
              </a:spcBef>
              <a:spcAft>
                <a:spcPts val="0"/>
              </a:spcAft>
              <a:buClr>
                <a:srgbClr val="222222"/>
              </a:buClr>
              <a:buSzPts val="1700"/>
              <a:buChar char="-"/>
            </a:pPr>
            <a:r>
              <a:rPr lang="es-MX" sz="1700">
                <a:solidFill>
                  <a:srgbClr val="222222"/>
                </a:solidFill>
                <a:highlight>
                  <a:srgbClr val="FFFFFF"/>
                </a:highlight>
              </a:rPr>
              <a:t>Mujeres Privadas de la Libertad: Centros Penitenciarios de Jamundí, Popayán y</a:t>
            </a:r>
            <a:endParaRPr sz="1700">
              <a:solidFill>
                <a:srgbClr val="222222"/>
              </a:solidFill>
              <a:highlight>
                <a:srgbClr val="FFFFFF"/>
              </a:highlight>
            </a:endParaRPr>
          </a:p>
          <a:p>
            <a:pPr marL="0" lvl="0" indent="0" algn="just" rtl="0">
              <a:lnSpc>
                <a:spcPct val="115000"/>
              </a:lnSpc>
              <a:spcBef>
                <a:spcPts val="0"/>
              </a:spcBef>
              <a:spcAft>
                <a:spcPts val="0"/>
              </a:spcAft>
              <a:buNone/>
            </a:pPr>
            <a:r>
              <a:rPr lang="es-MX" sz="1700">
                <a:solidFill>
                  <a:srgbClr val="222222"/>
                </a:solidFill>
                <a:highlight>
                  <a:srgbClr val="FFFFFF"/>
                </a:highlight>
              </a:rPr>
              <a:t>       Cúcuta: 2025-2027</a:t>
            </a:r>
            <a:endParaRPr sz="1700">
              <a:solidFill>
                <a:srgbClr val="222222"/>
              </a:solidFill>
              <a:highlight>
                <a:srgbClr val="FFFFFF"/>
              </a:highlight>
            </a:endParaRPr>
          </a:p>
          <a:p>
            <a:pPr marL="0" lvl="0" indent="0" algn="just" rtl="0">
              <a:lnSpc>
                <a:spcPct val="115000"/>
              </a:lnSpc>
              <a:spcBef>
                <a:spcPts val="0"/>
              </a:spcBef>
              <a:spcAft>
                <a:spcPts val="0"/>
              </a:spcAft>
              <a:buNone/>
            </a:pPr>
            <a:r>
              <a:rPr lang="es-MX" sz="1700">
                <a:solidFill>
                  <a:srgbClr val="222222"/>
                </a:solidFill>
                <a:highlight>
                  <a:srgbClr val="FFFFFF"/>
                </a:highlight>
              </a:rPr>
              <a:t>        </a:t>
            </a:r>
            <a:r>
              <a:rPr lang="es-MX" sz="1700" b="1">
                <a:solidFill>
                  <a:srgbClr val="222222"/>
                </a:solidFill>
                <a:highlight>
                  <a:srgbClr val="FFFFFF"/>
                </a:highlight>
              </a:rPr>
              <a:t>153 mujeres participantes</a:t>
            </a:r>
            <a:endParaRPr sz="1700" b="1">
              <a:solidFill>
                <a:srgbClr val="222222"/>
              </a:solidFill>
              <a:highlight>
                <a:srgbClr val="FFFFFF"/>
              </a:highlight>
            </a:endParaRPr>
          </a:p>
          <a:p>
            <a:pPr marL="0" lvl="0" indent="0" algn="just" rtl="0">
              <a:lnSpc>
                <a:spcPct val="115000"/>
              </a:lnSpc>
              <a:spcBef>
                <a:spcPts val="0"/>
              </a:spcBef>
              <a:spcAft>
                <a:spcPts val="0"/>
              </a:spcAft>
              <a:buNone/>
            </a:pPr>
            <a:endParaRPr sz="1700">
              <a:solidFill>
                <a:srgbClr val="222222"/>
              </a:solidFill>
              <a:highlight>
                <a:srgbClr val="FFFFFF"/>
              </a:highlight>
            </a:endParaRPr>
          </a:p>
          <a:p>
            <a:pPr marL="457200" lvl="0" indent="-336550" algn="just" rtl="0">
              <a:lnSpc>
                <a:spcPct val="115000"/>
              </a:lnSpc>
              <a:spcBef>
                <a:spcPts val="0"/>
              </a:spcBef>
              <a:spcAft>
                <a:spcPts val="0"/>
              </a:spcAft>
              <a:buClr>
                <a:schemeClr val="dk1"/>
              </a:buClr>
              <a:buSzPts val="1700"/>
              <a:buChar char="-"/>
            </a:pPr>
            <a:r>
              <a:rPr lang="es-MX" sz="1700">
                <a:solidFill>
                  <a:schemeClr val="dk1"/>
                </a:solidFill>
              </a:rPr>
              <a:t>Bienal Revélations – Paris,  2 artesanos</a:t>
            </a:r>
            <a:endParaRPr sz="1700">
              <a:solidFill>
                <a:schemeClr val="dk1"/>
              </a:solidFill>
            </a:endParaRPr>
          </a:p>
          <a:p>
            <a:pPr marL="0" lvl="0" indent="0" algn="just" rtl="0">
              <a:lnSpc>
                <a:spcPct val="115000"/>
              </a:lnSpc>
              <a:spcBef>
                <a:spcPts val="0"/>
              </a:spcBef>
              <a:spcAft>
                <a:spcPts val="0"/>
              </a:spcAft>
              <a:buNone/>
            </a:pPr>
            <a:endParaRPr sz="1700">
              <a:solidFill>
                <a:schemeClr val="dk1"/>
              </a:solidFill>
            </a:endParaRPr>
          </a:p>
          <a:p>
            <a:pPr marL="457200" lvl="0" indent="-336550" algn="just" rtl="0">
              <a:lnSpc>
                <a:spcPct val="115000"/>
              </a:lnSpc>
              <a:spcBef>
                <a:spcPts val="0"/>
              </a:spcBef>
              <a:spcAft>
                <a:spcPts val="0"/>
              </a:spcAft>
              <a:buClr>
                <a:schemeClr val="dk1"/>
              </a:buClr>
              <a:buSzPts val="1700"/>
              <a:buChar char="-"/>
            </a:pPr>
            <a:r>
              <a:rPr lang="es-MX" sz="1700">
                <a:solidFill>
                  <a:schemeClr val="dk1"/>
                </a:solidFill>
              </a:rPr>
              <a:t>Participación del artesano Marcial Montalvo en 1° Cumbre Iberoamericana de Artesanías en Puebla -México. </a:t>
            </a:r>
            <a:endParaRPr sz="1700">
              <a:solidFill>
                <a:schemeClr val="dk1"/>
              </a:solidFill>
            </a:endParaRPr>
          </a:p>
          <a:p>
            <a:pPr marL="285750" lvl="0" indent="-285750" algn="l" rtl="0">
              <a:lnSpc>
                <a:spcPct val="150000"/>
              </a:lnSpc>
              <a:spcBef>
                <a:spcPts val="0"/>
              </a:spcBef>
              <a:spcAft>
                <a:spcPts val="0"/>
              </a:spcAft>
              <a:buNone/>
            </a:pPr>
            <a:endParaRPr sz="1300">
              <a:solidFill>
                <a:srgbClr val="434343"/>
              </a:solidFill>
            </a:endParaRPr>
          </a:p>
        </p:txBody>
      </p:sp>
      <p:pic>
        <p:nvPicPr>
          <p:cNvPr id="499" name="Google Shape;499;g3a8d2e8af20_1_40"/>
          <p:cNvPicPr preferRelativeResize="0"/>
          <p:nvPr/>
        </p:nvPicPr>
        <p:blipFill rotWithShape="1">
          <a:blip r:embed="rId3">
            <a:alphaModFix/>
          </a:blip>
          <a:srcRect/>
          <a:stretch/>
        </p:blipFill>
        <p:spPr>
          <a:xfrm>
            <a:off x="10410825" y="161925"/>
            <a:ext cx="835026" cy="527050"/>
          </a:xfrm>
          <a:prstGeom prst="rect">
            <a:avLst/>
          </a:prstGeom>
          <a:noFill/>
          <a:ln>
            <a:noFill/>
          </a:ln>
        </p:spPr>
      </p:pic>
      <p:pic>
        <p:nvPicPr>
          <p:cNvPr id="500" name="Google Shape;500;g3a8d2e8af20_1_40"/>
          <p:cNvPicPr preferRelativeResize="0"/>
          <p:nvPr/>
        </p:nvPicPr>
        <p:blipFill rotWithShape="1">
          <a:blip r:embed="rId4">
            <a:alphaModFix/>
          </a:blip>
          <a:srcRect/>
          <a:stretch/>
        </p:blipFill>
        <p:spPr>
          <a:xfrm>
            <a:off x="11420475" y="161925"/>
            <a:ext cx="527051" cy="527051"/>
          </a:xfrm>
          <a:prstGeom prst="rect">
            <a:avLst/>
          </a:prstGeom>
          <a:noFill/>
          <a:ln>
            <a:noFill/>
          </a:ln>
        </p:spPr>
      </p:pic>
      <p:pic>
        <p:nvPicPr>
          <p:cNvPr id="501" name="Google Shape;501;g3a8d2e8af20_1_40" title="WhatsApp Image 2025-11-22 at 1.56.36 PM (1).jpeg"/>
          <p:cNvPicPr preferRelativeResize="0"/>
          <p:nvPr/>
        </p:nvPicPr>
        <p:blipFill>
          <a:blip r:embed="rId5">
            <a:alphaModFix/>
          </a:blip>
          <a:stretch>
            <a:fillRect/>
          </a:stretch>
        </p:blipFill>
        <p:spPr>
          <a:xfrm>
            <a:off x="500398" y="1982375"/>
            <a:ext cx="4500576" cy="33754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g3a8fe3d1883_0_0"/>
          <p:cNvSpPr/>
          <p:nvPr/>
        </p:nvSpPr>
        <p:spPr>
          <a:xfrm>
            <a:off x="0" y="0"/>
            <a:ext cx="5084700" cy="6858000"/>
          </a:xfrm>
          <a:prstGeom prst="rect">
            <a:avLst/>
          </a:prstGeom>
          <a:solidFill>
            <a:srgbClr val="932D4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
        <p:nvSpPr>
          <p:cNvPr id="507" name="Google Shape;507;g3a8fe3d1883_0_0"/>
          <p:cNvSpPr txBox="1">
            <a:spLocks noGrp="1"/>
          </p:cNvSpPr>
          <p:nvPr>
            <p:ph type="title" idx="4294967295"/>
          </p:nvPr>
        </p:nvSpPr>
        <p:spPr>
          <a:xfrm>
            <a:off x="5386501" y="997475"/>
            <a:ext cx="4449900" cy="4116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6000"/>
              <a:buFont typeface="Verdana"/>
              <a:buNone/>
            </a:pPr>
            <a:r>
              <a:rPr lang="es-MX" sz="2000" b="1">
                <a:solidFill>
                  <a:srgbClr val="932D46"/>
                </a:solidFill>
              </a:rPr>
              <a:t>Unidad de Formación</a:t>
            </a:r>
            <a:endParaRPr/>
          </a:p>
        </p:txBody>
      </p:sp>
      <p:sp>
        <p:nvSpPr>
          <p:cNvPr id="508" name="Google Shape;508;g3a8fe3d1883_0_0"/>
          <p:cNvSpPr txBox="1">
            <a:spLocks noGrp="1"/>
          </p:cNvSpPr>
          <p:nvPr>
            <p:ph type="body" idx="4294967295"/>
          </p:nvPr>
        </p:nvSpPr>
        <p:spPr>
          <a:xfrm>
            <a:off x="5639625" y="1409063"/>
            <a:ext cx="5943600" cy="5389500"/>
          </a:xfrm>
          <a:prstGeom prst="rect">
            <a:avLst/>
          </a:prstGeom>
          <a:noFill/>
          <a:ln>
            <a:noFill/>
          </a:ln>
        </p:spPr>
        <p:txBody>
          <a:bodyPr spcFirstLastPara="1" wrap="square" lIns="91425" tIns="45700" rIns="91425" bIns="45700" anchor="t" anchorCtr="0">
            <a:noAutofit/>
          </a:bodyPr>
          <a:lstStyle/>
          <a:p>
            <a:pPr marL="457200" lvl="0" indent="0" algn="just" rtl="0">
              <a:lnSpc>
                <a:spcPct val="115000"/>
              </a:lnSpc>
              <a:spcBef>
                <a:spcPts val="0"/>
              </a:spcBef>
              <a:spcAft>
                <a:spcPts val="0"/>
              </a:spcAft>
              <a:buNone/>
            </a:pPr>
            <a:endParaRPr sz="1700"/>
          </a:p>
          <a:p>
            <a:pPr marL="457200" lvl="0" indent="-336550" algn="just" rtl="0">
              <a:lnSpc>
                <a:spcPct val="115000"/>
              </a:lnSpc>
              <a:spcBef>
                <a:spcPts val="0"/>
              </a:spcBef>
              <a:spcAft>
                <a:spcPts val="0"/>
              </a:spcAft>
              <a:buSzPts val="1700"/>
              <a:buChar char="-"/>
            </a:pPr>
            <a:r>
              <a:rPr lang="es-MX" sz="1700"/>
              <a:t>Para este año la Unidad de Formación de Artesanías de Colombia </a:t>
            </a:r>
            <a:r>
              <a:rPr lang="es-MX" sz="1700" b="1"/>
              <a:t>graduará a 25 estudiantes</a:t>
            </a:r>
            <a:r>
              <a:rPr lang="es-MX" sz="1700"/>
              <a:t>. </a:t>
            </a:r>
            <a:endParaRPr sz="1700"/>
          </a:p>
          <a:p>
            <a:pPr marL="0" lvl="0" indent="0" algn="just" rtl="0">
              <a:lnSpc>
                <a:spcPct val="115000"/>
              </a:lnSpc>
              <a:spcBef>
                <a:spcPts val="0"/>
              </a:spcBef>
              <a:spcAft>
                <a:spcPts val="0"/>
              </a:spcAft>
              <a:buNone/>
            </a:pPr>
            <a:endParaRPr sz="1700"/>
          </a:p>
          <a:p>
            <a:pPr marL="0" lvl="0" indent="0" algn="just" rtl="0">
              <a:lnSpc>
                <a:spcPct val="115000"/>
              </a:lnSpc>
              <a:spcBef>
                <a:spcPts val="0"/>
              </a:spcBef>
              <a:spcAft>
                <a:spcPts val="0"/>
              </a:spcAft>
              <a:buNone/>
            </a:pPr>
            <a:endParaRPr sz="1700"/>
          </a:p>
          <a:p>
            <a:pPr marL="0" lvl="0" indent="0" algn="just" rtl="0">
              <a:lnSpc>
                <a:spcPct val="115000"/>
              </a:lnSpc>
              <a:spcBef>
                <a:spcPts val="0"/>
              </a:spcBef>
              <a:spcAft>
                <a:spcPts val="0"/>
              </a:spcAft>
              <a:buNone/>
            </a:pPr>
            <a:endParaRPr sz="1700"/>
          </a:p>
          <a:p>
            <a:pPr marL="0" lvl="0" indent="0" algn="just" rtl="0">
              <a:lnSpc>
                <a:spcPct val="115000"/>
              </a:lnSpc>
              <a:spcBef>
                <a:spcPts val="0"/>
              </a:spcBef>
              <a:spcAft>
                <a:spcPts val="0"/>
              </a:spcAft>
              <a:buNone/>
            </a:pPr>
            <a:endParaRPr sz="1700"/>
          </a:p>
          <a:p>
            <a:pPr marL="0" lvl="0" indent="0" algn="just" rtl="0">
              <a:lnSpc>
                <a:spcPct val="115000"/>
              </a:lnSpc>
              <a:spcBef>
                <a:spcPts val="0"/>
              </a:spcBef>
              <a:spcAft>
                <a:spcPts val="0"/>
              </a:spcAft>
              <a:buNone/>
            </a:pPr>
            <a:endParaRPr sz="1700"/>
          </a:p>
          <a:p>
            <a:pPr marL="0" lvl="0" indent="0" algn="just" rtl="0">
              <a:lnSpc>
                <a:spcPct val="115000"/>
              </a:lnSpc>
              <a:spcBef>
                <a:spcPts val="0"/>
              </a:spcBef>
              <a:spcAft>
                <a:spcPts val="0"/>
              </a:spcAft>
              <a:buNone/>
            </a:pPr>
            <a:endParaRPr sz="1700"/>
          </a:p>
          <a:p>
            <a:pPr marL="457200" lvl="0" indent="-336550" algn="just" rtl="0">
              <a:lnSpc>
                <a:spcPct val="115000"/>
              </a:lnSpc>
              <a:spcBef>
                <a:spcPts val="0"/>
              </a:spcBef>
              <a:spcAft>
                <a:spcPts val="0"/>
              </a:spcAft>
              <a:buSzPts val="1700"/>
              <a:buChar char="-"/>
            </a:pPr>
            <a:r>
              <a:rPr lang="es-MX" sz="1700"/>
              <a:t>Nuestro programa de Atención a Población Víctima y vulnerable ha beneficiado a </a:t>
            </a:r>
            <a:r>
              <a:rPr lang="es-MX" sz="1700" b="1"/>
              <a:t>3890 artesanos</a:t>
            </a:r>
            <a:r>
              <a:rPr lang="es-MX" sz="1700"/>
              <a:t> durante este año. (Cifra con corte a octubre del presente año)</a:t>
            </a:r>
            <a:endParaRPr sz="1700"/>
          </a:p>
          <a:p>
            <a:pPr marL="0" lvl="0" indent="0" algn="just" rtl="0">
              <a:lnSpc>
                <a:spcPct val="115000"/>
              </a:lnSpc>
              <a:spcBef>
                <a:spcPts val="0"/>
              </a:spcBef>
              <a:spcAft>
                <a:spcPts val="0"/>
              </a:spcAft>
              <a:buNone/>
            </a:pPr>
            <a:endParaRPr sz="1700"/>
          </a:p>
          <a:p>
            <a:pPr marL="457200" lvl="0" indent="0" algn="just" rtl="0">
              <a:lnSpc>
                <a:spcPct val="115000"/>
              </a:lnSpc>
              <a:spcBef>
                <a:spcPts val="0"/>
              </a:spcBef>
              <a:spcAft>
                <a:spcPts val="0"/>
              </a:spcAft>
              <a:buNone/>
            </a:pPr>
            <a:endParaRPr sz="1700">
              <a:solidFill>
                <a:schemeClr val="dk1"/>
              </a:solidFill>
            </a:endParaRPr>
          </a:p>
          <a:p>
            <a:pPr marL="457200" lvl="0" indent="0" algn="just" rtl="0">
              <a:lnSpc>
                <a:spcPct val="115000"/>
              </a:lnSpc>
              <a:spcBef>
                <a:spcPts val="0"/>
              </a:spcBef>
              <a:spcAft>
                <a:spcPts val="0"/>
              </a:spcAft>
              <a:buNone/>
            </a:pPr>
            <a:endParaRPr sz="1300">
              <a:solidFill>
                <a:srgbClr val="434343"/>
              </a:solidFill>
            </a:endParaRPr>
          </a:p>
        </p:txBody>
      </p:sp>
      <p:pic>
        <p:nvPicPr>
          <p:cNvPr id="509" name="Google Shape;509;g3a8fe3d1883_0_0"/>
          <p:cNvPicPr preferRelativeResize="0"/>
          <p:nvPr/>
        </p:nvPicPr>
        <p:blipFill rotWithShape="1">
          <a:blip r:embed="rId3">
            <a:alphaModFix/>
          </a:blip>
          <a:srcRect/>
          <a:stretch/>
        </p:blipFill>
        <p:spPr>
          <a:xfrm>
            <a:off x="10410825" y="161925"/>
            <a:ext cx="835026" cy="527050"/>
          </a:xfrm>
          <a:prstGeom prst="rect">
            <a:avLst/>
          </a:prstGeom>
          <a:noFill/>
          <a:ln>
            <a:noFill/>
          </a:ln>
        </p:spPr>
      </p:pic>
      <p:pic>
        <p:nvPicPr>
          <p:cNvPr id="510" name="Google Shape;510;g3a8fe3d1883_0_0"/>
          <p:cNvPicPr preferRelativeResize="0"/>
          <p:nvPr/>
        </p:nvPicPr>
        <p:blipFill rotWithShape="1">
          <a:blip r:embed="rId4">
            <a:alphaModFix/>
          </a:blip>
          <a:srcRect/>
          <a:stretch/>
        </p:blipFill>
        <p:spPr>
          <a:xfrm>
            <a:off x="11420475" y="161925"/>
            <a:ext cx="527051" cy="527051"/>
          </a:xfrm>
          <a:prstGeom prst="rect">
            <a:avLst/>
          </a:prstGeom>
          <a:noFill/>
          <a:ln>
            <a:noFill/>
          </a:ln>
        </p:spPr>
      </p:pic>
      <p:sp>
        <p:nvSpPr>
          <p:cNvPr id="511" name="Google Shape;511;g3a8fe3d1883_0_0"/>
          <p:cNvSpPr txBox="1"/>
          <p:nvPr/>
        </p:nvSpPr>
        <p:spPr>
          <a:xfrm>
            <a:off x="5535625" y="3198150"/>
            <a:ext cx="3000000" cy="4617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s-MX" sz="2000" b="1">
                <a:solidFill>
                  <a:srgbClr val="932D46"/>
                </a:solidFill>
              </a:rPr>
              <a:t>Programa APV  </a:t>
            </a:r>
            <a:endParaRPr/>
          </a:p>
        </p:txBody>
      </p:sp>
      <p:pic>
        <p:nvPicPr>
          <p:cNvPr id="512" name="Google Shape;512;g3a8fe3d1883_0_0" title="39738_unidad-de-formacion-artesanias-colombia-2022-g.jpeg"/>
          <p:cNvPicPr preferRelativeResize="0"/>
          <p:nvPr/>
        </p:nvPicPr>
        <p:blipFill>
          <a:blip r:embed="rId5">
            <a:alphaModFix/>
          </a:blip>
          <a:stretch>
            <a:fillRect/>
          </a:stretch>
        </p:blipFill>
        <p:spPr>
          <a:xfrm>
            <a:off x="612344" y="479025"/>
            <a:ext cx="4098683" cy="2528250"/>
          </a:xfrm>
          <a:prstGeom prst="rect">
            <a:avLst/>
          </a:prstGeom>
          <a:noFill/>
          <a:ln>
            <a:noFill/>
          </a:ln>
        </p:spPr>
      </p:pic>
      <p:pic>
        <p:nvPicPr>
          <p:cNvPr id="513" name="Google Shape;513;g3a8fe3d1883_0_0" title="WhatsApp Image 2025-11-23 at 8.54.36 AM.jpeg"/>
          <p:cNvPicPr preferRelativeResize="0"/>
          <p:nvPr/>
        </p:nvPicPr>
        <p:blipFill>
          <a:blip r:embed="rId6">
            <a:alphaModFix/>
          </a:blip>
          <a:stretch>
            <a:fillRect/>
          </a:stretch>
        </p:blipFill>
        <p:spPr>
          <a:xfrm>
            <a:off x="612350" y="3429005"/>
            <a:ext cx="4098676" cy="273074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pic>
        <p:nvPicPr>
          <p:cNvPr id="331" name="Google Shape;331;g3a8154fe6ae_0_0"/>
          <p:cNvPicPr preferRelativeResize="0"/>
          <p:nvPr/>
        </p:nvPicPr>
        <p:blipFill rotWithShape="1">
          <a:blip r:embed="rId3">
            <a:alphaModFix/>
          </a:blip>
          <a:srcRect t="41581" b="7948"/>
          <a:stretch/>
        </p:blipFill>
        <p:spPr>
          <a:xfrm>
            <a:off x="0" y="0"/>
            <a:ext cx="12192000" cy="3429000"/>
          </a:xfrm>
          <a:prstGeom prst="rect">
            <a:avLst/>
          </a:prstGeom>
          <a:noFill/>
          <a:ln>
            <a:noFill/>
          </a:ln>
        </p:spPr>
      </p:pic>
      <p:pic>
        <p:nvPicPr>
          <p:cNvPr id="332" name="Google Shape;332;g3a8154fe6ae_0_0"/>
          <p:cNvPicPr preferRelativeResize="0"/>
          <p:nvPr/>
        </p:nvPicPr>
        <p:blipFill rotWithShape="1">
          <a:blip r:embed="rId4">
            <a:alphaModFix/>
          </a:blip>
          <a:srcRect t="91013"/>
          <a:stretch/>
        </p:blipFill>
        <p:spPr>
          <a:xfrm>
            <a:off x="4991100" y="6261100"/>
            <a:ext cx="2209798" cy="160340"/>
          </a:xfrm>
          <a:prstGeom prst="rect">
            <a:avLst/>
          </a:prstGeom>
          <a:noFill/>
          <a:ln>
            <a:noFill/>
          </a:ln>
        </p:spPr>
      </p:pic>
      <p:sp>
        <p:nvSpPr>
          <p:cNvPr id="333" name="Google Shape;333;g3a8154fe6ae_0_0"/>
          <p:cNvSpPr txBox="1">
            <a:spLocks noGrp="1"/>
          </p:cNvSpPr>
          <p:nvPr>
            <p:ph type="subTitle" idx="1"/>
          </p:nvPr>
        </p:nvSpPr>
        <p:spPr>
          <a:xfrm>
            <a:off x="1449388" y="2963863"/>
            <a:ext cx="9664800" cy="2193900"/>
          </a:xfrm>
          <a:prstGeom prst="rect">
            <a:avLst/>
          </a:prstGeom>
          <a:noFill/>
          <a:ln>
            <a:noFill/>
          </a:ln>
        </p:spPr>
        <p:txBody>
          <a:bodyPr spcFirstLastPara="1" wrap="square" lIns="91425" tIns="45700" rIns="91425" bIns="45700" anchor="t" anchorCtr="0">
            <a:normAutofit lnSpcReduction="10000"/>
          </a:bodyPr>
          <a:lstStyle/>
          <a:p>
            <a:pPr marL="457200" lvl="0" indent="-406400" algn="ctr" rtl="0">
              <a:lnSpc>
                <a:spcPct val="100000"/>
              </a:lnSpc>
              <a:spcBef>
                <a:spcPts val="600"/>
              </a:spcBef>
              <a:spcAft>
                <a:spcPts val="0"/>
              </a:spcAft>
              <a:buSzPts val="2400"/>
              <a:buFont typeface="Arial"/>
              <a:buNone/>
            </a:pPr>
            <a:r>
              <a:rPr lang="es-MX" sz="1800" b="1">
                <a:solidFill>
                  <a:schemeClr val="lt1"/>
                </a:solidFill>
              </a:rPr>
              <a:t>Adriana María Mejía Aguado</a:t>
            </a:r>
            <a:endParaRPr/>
          </a:p>
          <a:p>
            <a:pPr marL="457200" lvl="0" indent="-406400" algn="ctr" rtl="0">
              <a:lnSpc>
                <a:spcPct val="100000"/>
              </a:lnSpc>
              <a:spcBef>
                <a:spcPts val="600"/>
              </a:spcBef>
              <a:spcAft>
                <a:spcPts val="0"/>
              </a:spcAft>
              <a:buSzPts val="2400"/>
              <a:buFont typeface="Arial"/>
              <a:buNone/>
            </a:pPr>
            <a:r>
              <a:rPr lang="es-MX" sz="1800">
                <a:solidFill>
                  <a:schemeClr val="lt1"/>
                </a:solidFill>
              </a:rPr>
              <a:t>Gerente General Artesanías de Colombia S.A. BIC S.A. BIC</a:t>
            </a:r>
            <a:endParaRPr/>
          </a:p>
          <a:p>
            <a:pPr marL="457200" lvl="0" indent="-406400" algn="ctr" rtl="0">
              <a:lnSpc>
                <a:spcPct val="100000"/>
              </a:lnSpc>
              <a:spcBef>
                <a:spcPts val="600"/>
              </a:spcBef>
              <a:spcAft>
                <a:spcPts val="0"/>
              </a:spcAft>
              <a:buSzPts val="2400"/>
              <a:buFont typeface="Arial"/>
              <a:buNone/>
            </a:pPr>
            <a:r>
              <a:rPr lang="es-MX" sz="1800" b="1">
                <a:solidFill>
                  <a:schemeClr val="lt1"/>
                </a:solidFill>
              </a:rPr>
              <a:t>José Rafael Vecino Oliveros</a:t>
            </a:r>
            <a:endParaRPr/>
          </a:p>
          <a:p>
            <a:pPr marL="457200" lvl="0" indent="-406400" algn="ctr" rtl="0">
              <a:lnSpc>
                <a:spcPct val="100000"/>
              </a:lnSpc>
              <a:spcBef>
                <a:spcPts val="600"/>
              </a:spcBef>
              <a:spcAft>
                <a:spcPts val="0"/>
              </a:spcAft>
              <a:buSzPts val="2400"/>
              <a:buFont typeface="Arial"/>
              <a:buNone/>
            </a:pPr>
            <a:r>
              <a:rPr lang="es-MX" sz="1800">
                <a:solidFill>
                  <a:schemeClr val="lt1"/>
                </a:solidFill>
              </a:rPr>
              <a:t>Subgerente de Desarrollo y Fortalecimiento del Sector Artesanal</a:t>
            </a:r>
            <a:endParaRPr/>
          </a:p>
          <a:p>
            <a:pPr marL="457200" lvl="0" indent="-406400" algn="ctr" rtl="0">
              <a:lnSpc>
                <a:spcPct val="100000"/>
              </a:lnSpc>
              <a:spcBef>
                <a:spcPts val="600"/>
              </a:spcBef>
              <a:spcAft>
                <a:spcPts val="0"/>
              </a:spcAft>
              <a:buSzPts val="2400"/>
              <a:buFont typeface="Arial"/>
              <a:buNone/>
            </a:pPr>
            <a:endParaRPr sz="1800">
              <a:solidFill>
                <a:schemeClr val="lt1"/>
              </a:solidFill>
            </a:endParaRPr>
          </a:p>
          <a:p>
            <a:pPr marL="457200" lvl="0" indent="-406400" algn="ctr" rtl="0">
              <a:lnSpc>
                <a:spcPct val="100000"/>
              </a:lnSpc>
              <a:spcBef>
                <a:spcPts val="600"/>
              </a:spcBef>
              <a:spcAft>
                <a:spcPts val="0"/>
              </a:spcAft>
              <a:buSzPts val="2400"/>
              <a:buFont typeface="Arial"/>
              <a:buNone/>
            </a:pPr>
            <a:r>
              <a:rPr lang="es-MX" sz="1800">
                <a:solidFill>
                  <a:schemeClr val="lt1"/>
                </a:solidFill>
              </a:rPr>
              <a:t>Noviembre 2025</a:t>
            </a:r>
            <a:endParaRPr/>
          </a:p>
        </p:txBody>
      </p:sp>
      <p:sp>
        <p:nvSpPr>
          <p:cNvPr id="334" name="Google Shape;334;g3a8154fe6ae_0_0"/>
          <p:cNvSpPr txBox="1"/>
          <p:nvPr/>
        </p:nvSpPr>
        <p:spPr>
          <a:xfrm>
            <a:off x="942975" y="1323975"/>
            <a:ext cx="10677600" cy="842100"/>
          </a:xfrm>
          <a:prstGeom prst="rect">
            <a:avLst/>
          </a:prstGeom>
          <a:noFill/>
          <a:ln>
            <a:noFill/>
          </a:ln>
        </p:spPr>
        <p:txBody>
          <a:bodyPr spcFirstLastPara="1" wrap="square" lIns="0" tIns="10775" rIns="0" bIns="0" anchor="t" anchorCtr="0">
            <a:spAutoFit/>
          </a:bodyPr>
          <a:lstStyle/>
          <a:p>
            <a:pPr marL="411162" marR="0" lvl="0" indent="-390525" algn="ctr" rtl="0">
              <a:lnSpc>
                <a:spcPct val="100000"/>
              </a:lnSpc>
              <a:spcBef>
                <a:spcPts val="0"/>
              </a:spcBef>
              <a:spcAft>
                <a:spcPts val="0"/>
              </a:spcAft>
              <a:buClr>
                <a:srgbClr val="000000"/>
              </a:buClr>
              <a:buSzPts val="6000"/>
              <a:buFont typeface="Verdana"/>
              <a:buNone/>
            </a:pPr>
            <a:r>
              <a:rPr lang="es-MX" sz="1800" b="1" dirty="0">
                <a:solidFill>
                  <a:srgbClr val="FFFFFF"/>
                </a:solidFill>
                <a:latin typeface="Verdana"/>
                <a:ea typeface="Verdana"/>
                <a:cs typeface="Verdana"/>
                <a:sym typeface="Verdana"/>
              </a:rPr>
              <a:t>Diez</a:t>
            </a:r>
            <a:r>
              <a:rPr lang="es-MX" sz="1800" b="1" i="0" u="none" strike="noStrike" cap="none" dirty="0">
                <a:solidFill>
                  <a:srgbClr val="FFFFFF"/>
                </a:solidFill>
                <a:latin typeface="Verdana"/>
                <a:ea typeface="Verdana"/>
                <a:cs typeface="Verdana"/>
                <a:sym typeface="Verdana"/>
              </a:rPr>
              <a:t> (10) grandes hitos del actual Gobierno del Cambio para el sector artesanal implementados por la Subgerencia de Desarrollo y Fortalecimiento del Sector Artesanal. </a:t>
            </a: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pic>
        <p:nvPicPr>
          <p:cNvPr id="518" name="Google Shape;518;g3a8154fe6ae_0_28"/>
          <p:cNvPicPr preferRelativeResize="0"/>
          <p:nvPr/>
        </p:nvPicPr>
        <p:blipFill rotWithShape="1">
          <a:blip r:embed="rId3">
            <a:alphaModFix/>
          </a:blip>
          <a:srcRect t="41581" b="7948"/>
          <a:stretch/>
        </p:blipFill>
        <p:spPr>
          <a:xfrm>
            <a:off x="0" y="-875100"/>
            <a:ext cx="12192000" cy="3429000"/>
          </a:xfrm>
          <a:prstGeom prst="rect">
            <a:avLst/>
          </a:prstGeom>
          <a:noFill/>
          <a:ln>
            <a:noFill/>
          </a:ln>
        </p:spPr>
      </p:pic>
      <p:pic>
        <p:nvPicPr>
          <p:cNvPr id="519" name="Google Shape;519;g3a8154fe6ae_0_28"/>
          <p:cNvPicPr preferRelativeResize="0"/>
          <p:nvPr/>
        </p:nvPicPr>
        <p:blipFill rotWithShape="1">
          <a:blip r:embed="rId4">
            <a:alphaModFix/>
          </a:blip>
          <a:srcRect t="91013"/>
          <a:stretch/>
        </p:blipFill>
        <p:spPr>
          <a:xfrm>
            <a:off x="4991100" y="6261100"/>
            <a:ext cx="2209798" cy="160340"/>
          </a:xfrm>
          <a:prstGeom prst="rect">
            <a:avLst/>
          </a:prstGeom>
          <a:noFill/>
          <a:ln>
            <a:noFill/>
          </a:ln>
        </p:spPr>
      </p:pic>
      <p:sp>
        <p:nvSpPr>
          <p:cNvPr id="520" name="Google Shape;520;g3a8154fe6ae_0_28"/>
          <p:cNvSpPr txBox="1"/>
          <p:nvPr/>
        </p:nvSpPr>
        <p:spPr>
          <a:xfrm>
            <a:off x="846500" y="2730900"/>
            <a:ext cx="10677600" cy="934500"/>
          </a:xfrm>
          <a:prstGeom prst="rect">
            <a:avLst/>
          </a:prstGeom>
          <a:noFill/>
          <a:ln>
            <a:noFill/>
          </a:ln>
        </p:spPr>
        <p:txBody>
          <a:bodyPr spcFirstLastPara="1" wrap="square" lIns="0" tIns="10775" rIns="0" bIns="0" anchor="t" anchorCtr="0">
            <a:spAutoFit/>
          </a:bodyPr>
          <a:lstStyle/>
          <a:p>
            <a:pPr marL="411162" marR="0" lvl="0" indent="-390525" algn="ctr" rtl="0">
              <a:lnSpc>
                <a:spcPct val="100000"/>
              </a:lnSpc>
              <a:spcBef>
                <a:spcPts val="0"/>
              </a:spcBef>
              <a:spcAft>
                <a:spcPts val="0"/>
              </a:spcAft>
              <a:buClr>
                <a:srgbClr val="000000"/>
              </a:buClr>
              <a:buSzPts val="6000"/>
              <a:buFont typeface="Verdana"/>
              <a:buNone/>
            </a:pPr>
            <a:r>
              <a:rPr lang="es-MX" sz="3000" b="1">
                <a:solidFill>
                  <a:schemeClr val="lt1"/>
                </a:solidFill>
                <a:latin typeface="Verdana"/>
                <a:ea typeface="Verdana"/>
                <a:cs typeface="Verdana"/>
                <a:sym typeface="Verdana"/>
              </a:rPr>
              <a:t>Oficina Asesora de </a:t>
            </a:r>
            <a:endParaRPr sz="3000" b="1">
              <a:solidFill>
                <a:schemeClr val="lt1"/>
              </a:solidFill>
              <a:latin typeface="Verdana"/>
              <a:ea typeface="Verdana"/>
              <a:cs typeface="Verdana"/>
              <a:sym typeface="Verdana"/>
            </a:endParaRPr>
          </a:p>
          <a:p>
            <a:pPr marL="411162" marR="0" lvl="0" indent="-390525" algn="ctr" rtl="0">
              <a:lnSpc>
                <a:spcPct val="100000"/>
              </a:lnSpc>
              <a:spcBef>
                <a:spcPts val="0"/>
              </a:spcBef>
              <a:spcAft>
                <a:spcPts val="0"/>
              </a:spcAft>
              <a:buClr>
                <a:srgbClr val="000000"/>
              </a:buClr>
              <a:buSzPts val="6000"/>
              <a:buFont typeface="Verdana"/>
              <a:buNone/>
            </a:pPr>
            <a:r>
              <a:rPr lang="es-MX" sz="3000" b="1">
                <a:solidFill>
                  <a:schemeClr val="lt1"/>
                </a:solidFill>
                <a:latin typeface="Verdana"/>
                <a:ea typeface="Verdana"/>
                <a:cs typeface="Verdana"/>
                <a:sym typeface="Verdana"/>
              </a:rPr>
              <a:t>Planeación e Información</a:t>
            </a:r>
            <a:endParaRPr sz="4400">
              <a:solidFill>
                <a:schemeClr val="lt1"/>
              </a:solidFill>
              <a:latin typeface="Verdana"/>
              <a:ea typeface="Verdana"/>
              <a:cs typeface="Verdana"/>
              <a:sym typeface="Verdana"/>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g3a84a90c878_0_6"/>
          <p:cNvSpPr/>
          <p:nvPr/>
        </p:nvSpPr>
        <p:spPr>
          <a:xfrm>
            <a:off x="0" y="0"/>
            <a:ext cx="5084700" cy="6858000"/>
          </a:xfrm>
          <a:prstGeom prst="rect">
            <a:avLst/>
          </a:prstGeom>
          <a:solidFill>
            <a:srgbClr val="932D4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
        <p:nvSpPr>
          <p:cNvPr id="526" name="Google Shape;526;g3a84a90c878_0_6"/>
          <p:cNvSpPr txBox="1">
            <a:spLocks noGrp="1"/>
          </p:cNvSpPr>
          <p:nvPr>
            <p:ph type="title" idx="4294967295"/>
          </p:nvPr>
        </p:nvSpPr>
        <p:spPr>
          <a:xfrm>
            <a:off x="5459313" y="571513"/>
            <a:ext cx="5386500" cy="4668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6000"/>
              <a:buFont typeface="Verdana"/>
              <a:buNone/>
            </a:pPr>
            <a:r>
              <a:rPr lang="es-MX" sz="2000" b="1">
                <a:solidFill>
                  <a:srgbClr val="932D46"/>
                </a:solidFill>
              </a:rPr>
              <a:t>Artesano Digital</a:t>
            </a:r>
            <a:endParaRPr/>
          </a:p>
        </p:txBody>
      </p:sp>
      <p:sp>
        <p:nvSpPr>
          <p:cNvPr id="527" name="Google Shape;527;g3a84a90c878_0_6"/>
          <p:cNvSpPr txBox="1">
            <a:spLocks noGrp="1"/>
          </p:cNvSpPr>
          <p:nvPr>
            <p:ph type="body" idx="4294967295"/>
          </p:nvPr>
        </p:nvSpPr>
        <p:spPr>
          <a:xfrm>
            <a:off x="5682525" y="832450"/>
            <a:ext cx="5943600" cy="5389500"/>
          </a:xfrm>
          <a:prstGeom prst="rect">
            <a:avLst/>
          </a:prstGeom>
          <a:noFill/>
          <a:ln>
            <a:noFill/>
          </a:ln>
        </p:spPr>
        <p:txBody>
          <a:bodyPr spcFirstLastPara="1" wrap="square" lIns="91425" tIns="45700" rIns="91425" bIns="45700" anchor="t" anchorCtr="0">
            <a:noAutofit/>
          </a:bodyPr>
          <a:lstStyle/>
          <a:p>
            <a:pPr marL="0" lvl="0" indent="0" algn="just" rtl="0">
              <a:lnSpc>
                <a:spcPct val="150000"/>
              </a:lnSpc>
              <a:spcBef>
                <a:spcPts val="0"/>
              </a:spcBef>
              <a:spcAft>
                <a:spcPts val="0"/>
              </a:spcAft>
              <a:buNone/>
            </a:pPr>
            <a:endParaRPr sz="1700"/>
          </a:p>
          <a:p>
            <a:pPr marL="457200" lvl="0" indent="-336550" algn="just" rtl="0">
              <a:lnSpc>
                <a:spcPct val="115000"/>
              </a:lnSpc>
              <a:spcBef>
                <a:spcPts val="0"/>
              </a:spcBef>
              <a:spcAft>
                <a:spcPts val="0"/>
              </a:spcAft>
              <a:buClr>
                <a:schemeClr val="dk1"/>
              </a:buClr>
              <a:buSzPts val="1700"/>
              <a:buChar char="-"/>
            </a:pPr>
            <a:r>
              <a:rPr lang="es-MX" sz="1700">
                <a:solidFill>
                  <a:schemeClr val="dk1"/>
                </a:solidFill>
              </a:rPr>
              <a:t>El proyecto </a:t>
            </a:r>
            <a:r>
              <a:rPr lang="es-MX" sz="1700" b="1">
                <a:solidFill>
                  <a:schemeClr val="dk1"/>
                </a:solidFill>
              </a:rPr>
              <a:t>Artesano Digital</a:t>
            </a:r>
            <a:r>
              <a:rPr lang="es-MX" sz="1700">
                <a:solidFill>
                  <a:schemeClr val="dk1"/>
                </a:solidFill>
              </a:rPr>
              <a:t> está desarrollando una estrategia integral enfocada en cuatro ejes, que busca beneficiar a más de 1.000 artesanos en los 32 del departamento del país.</a:t>
            </a:r>
            <a:endParaRPr sz="1700">
              <a:solidFill>
                <a:schemeClr val="dk1"/>
              </a:solidFill>
            </a:endParaRPr>
          </a:p>
          <a:p>
            <a:pPr marL="0" lvl="0" indent="0" algn="just" rtl="0">
              <a:lnSpc>
                <a:spcPct val="115000"/>
              </a:lnSpc>
              <a:spcBef>
                <a:spcPts val="0"/>
              </a:spcBef>
              <a:spcAft>
                <a:spcPts val="0"/>
              </a:spcAft>
              <a:buNone/>
            </a:pPr>
            <a:endParaRPr sz="1700">
              <a:solidFill>
                <a:schemeClr val="dk1"/>
              </a:solidFill>
            </a:endParaRPr>
          </a:p>
          <a:p>
            <a:pPr marL="457200" lvl="0" indent="-336550" algn="just" rtl="0">
              <a:lnSpc>
                <a:spcPct val="115000"/>
              </a:lnSpc>
              <a:spcBef>
                <a:spcPts val="0"/>
              </a:spcBef>
              <a:spcAft>
                <a:spcPts val="0"/>
              </a:spcAft>
              <a:buClr>
                <a:schemeClr val="dk1"/>
              </a:buClr>
              <a:buSzPts val="1700"/>
              <a:buChar char="-"/>
            </a:pPr>
            <a:r>
              <a:rPr lang="es-MX" sz="1700" b="1">
                <a:solidFill>
                  <a:schemeClr val="dk1"/>
                </a:solidFill>
              </a:rPr>
              <a:t>Diplomado en Marketing Digital</a:t>
            </a:r>
            <a:r>
              <a:rPr lang="es-MX" sz="1700">
                <a:solidFill>
                  <a:schemeClr val="dk1"/>
                </a:solidFill>
              </a:rPr>
              <a:t> (80 horas) con Unicafam, financiado por Iberartesanías (recursos gestionados de Cooperación internacional Subgerencia de desarrollo), el cual culminó con la certificación de 144 artesanos</a:t>
            </a:r>
            <a:endParaRPr sz="1700">
              <a:solidFill>
                <a:schemeClr val="dk1"/>
              </a:solidFill>
            </a:endParaRPr>
          </a:p>
          <a:p>
            <a:pPr marL="0" lvl="0" indent="0" algn="just" rtl="0">
              <a:lnSpc>
                <a:spcPct val="115000"/>
              </a:lnSpc>
              <a:spcBef>
                <a:spcPts val="0"/>
              </a:spcBef>
              <a:spcAft>
                <a:spcPts val="0"/>
              </a:spcAft>
              <a:buNone/>
            </a:pPr>
            <a:endParaRPr sz="1700">
              <a:solidFill>
                <a:schemeClr val="dk1"/>
              </a:solidFill>
            </a:endParaRPr>
          </a:p>
          <a:p>
            <a:pPr marL="457200" lvl="0" indent="-336550" algn="just" rtl="0">
              <a:lnSpc>
                <a:spcPct val="115000"/>
              </a:lnSpc>
              <a:spcBef>
                <a:spcPts val="0"/>
              </a:spcBef>
              <a:spcAft>
                <a:spcPts val="0"/>
              </a:spcAft>
              <a:buClr>
                <a:schemeClr val="dk1"/>
              </a:buClr>
              <a:buSzPts val="1700"/>
              <a:buChar char="-"/>
            </a:pPr>
            <a:r>
              <a:rPr lang="es-MX" sz="1700" b="1">
                <a:solidFill>
                  <a:schemeClr val="dk1"/>
                </a:solidFill>
              </a:rPr>
              <a:t>Cursos Cortos</a:t>
            </a:r>
            <a:r>
              <a:rPr lang="es-MX" sz="1700">
                <a:solidFill>
                  <a:schemeClr val="dk1"/>
                </a:solidFill>
              </a:rPr>
              <a:t>, se dictaron dos programas de gran impacto: el curso de Marketing Digital y Big Data (40 horas) con la UNAD, que certificó a 208 artesanos, y el curso de Inteligencia Artificial en alianza con MinTIC e IBM SkillBuild, que benefició a más de 400 artesanos con diferentes credenciales.</a:t>
            </a:r>
            <a:endParaRPr sz="1700">
              <a:solidFill>
                <a:schemeClr val="dk1"/>
              </a:solidFill>
            </a:endParaRPr>
          </a:p>
          <a:p>
            <a:pPr marL="0" lvl="0" indent="0" algn="just" rtl="0">
              <a:lnSpc>
                <a:spcPct val="115000"/>
              </a:lnSpc>
              <a:spcBef>
                <a:spcPts val="0"/>
              </a:spcBef>
              <a:spcAft>
                <a:spcPts val="0"/>
              </a:spcAft>
              <a:buNone/>
            </a:pPr>
            <a:endParaRPr sz="1700">
              <a:solidFill>
                <a:schemeClr val="dk1"/>
              </a:solidFill>
            </a:endParaRPr>
          </a:p>
          <a:p>
            <a:pPr marL="285750" lvl="0" indent="-285750" algn="l" rtl="0">
              <a:lnSpc>
                <a:spcPct val="150000"/>
              </a:lnSpc>
              <a:spcBef>
                <a:spcPts val="0"/>
              </a:spcBef>
              <a:spcAft>
                <a:spcPts val="0"/>
              </a:spcAft>
              <a:buNone/>
            </a:pPr>
            <a:endParaRPr sz="1300">
              <a:solidFill>
                <a:srgbClr val="434343"/>
              </a:solidFill>
            </a:endParaRPr>
          </a:p>
        </p:txBody>
      </p:sp>
      <p:pic>
        <p:nvPicPr>
          <p:cNvPr id="528" name="Google Shape;528;g3a84a90c878_0_6"/>
          <p:cNvPicPr preferRelativeResize="0"/>
          <p:nvPr/>
        </p:nvPicPr>
        <p:blipFill rotWithShape="1">
          <a:blip r:embed="rId3">
            <a:alphaModFix/>
          </a:blip>
          <a:srcRect/>
          <a:stretch/>
        </p:blipFill>
        <p:spPr>
          <a:xfrm>
            <a:off x="10410825" y="161925"/>
            <a:ext cx="835026" cy="527050"/>
          </a:xfrm>
          <a:prstGeom prst="rect">
            <a:avLst/>
          </a:prstGeom>
          <a:noFill/>
          <a:ln>
            <a:noFill/>
          </a:ln>
        </p:spPr>
      </p:pic>
      <p:pic>
        <p:nvPicPr>
          <p:cNvPr id="529" name="Google Shape;529;g3a84a90c878_0_6"/>
          <p:cNvPicPr preferRelativeResize="0"/>
          <p:nvPr/>
        </p:nvPicPr>
        <p:blipFill rotWithShape="1">
          <a:blip r:embed="rId4">
            <a:alphaModFix/>
          </a:blip>
          <a:srcRect/>
          <a:stretch/>
        </p:blipFill>
        <p:spPr>
          <a:xfrm>
            <a:off x="11420475" y="161925"/>
            <a:ext cx="527051" cy="527051"/>
          </a:xfrm>
          <a:prstGeom prst="rect">
            <a:avLst/>
          </a:prstGeom>
          <a:noFill/>
          <a:ln>
            <a:noFill/>
          </a:ln>
        </p:spPr>
      </p:pic>
      <p:pic>
        <p:nvPicPr>
          <p:cNvPr id="530" name="Google Shape;530;g3a84a90c878_0_6" title="Gesu_ixWcAEt40S.jpg"/>
          <p:cNvPicPr preferRelativeResize="0"/>
          <p:nvPr/>
        </p:nvPicPr>
        <p:blipFill>
          <a:blip r:embed="rId5">
            <a:alphaModFix/>
          </a:blip>
          <a:stretch>
            <a:fillRect/>
          </a:stretch>
        </p:blipFill>
        <p:spPr>
          <a:xfrm>
            <a:off x="285750" y="1803775"/>
            <a:ext cx="5173576" cy="344687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g3a84a90c878_0_15"/>
          <p:cNvSpPr/>
          <p:nvPr/>
        </p:nvSpPr>
        <p:spPr>
          <a:xfrm>
            <a:off x="0" y="0"/>
            <a:ext cx="5084700" cy="6858000"/>
          </a:xfrm>
          <a:prstGeom prst="rect">
            <a:avLst/>
          </a:prstGeom>
          <a:solidFill>
            <a:srgbClr val="932D4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
        <p:nvSpPr>
          <p:cNvPr id="536" name="Google Shape;536;g3a84a90c878_0_15"/>
          <p:cNvSpPr txBox="1">
            <a:spLocks noGrp="1"/>
          </p:cNvSpPr>
          <p:nvPr>
            <p:ph type="title" idx="4294967295"/>
          </p:nvPr>
        </p:nvSpPr>
        <p:spPr>
          <a:xfrm>
            <a:off x="5335988" y="500063"/>
            <a:ext cx="5386500" cy="4668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6000"/>
              <a:buFont typeface="Verdana"/>
              <a:buNone/>
            </a:pPr>
            <a:r>
              <a:rPr lang="es-MX" sz="2000" b="1">
                <a:solidFill>
                  <a:srgbClr val="932D46"/>
                </a:solidFill>
              </a:rPr>
              <a:t>HSEQ</a:t>
            </a:r>
            <a:endParaRPr/>
          </a:p>
        </p:txBody>
      </p:sp>
      <p:sp>
        <p:nvSpPr>
          <p:cNvPr id="537" name="Google Shape;537;g3a84a90c878_0_15"/>
          <p:cNvSpPr txBox="1">
            <a:spLocks noGrp="1"/>
          </p:cNvSpPr>
          <p:nvPr>
            <p:ph type="body" idx="4294967295"/>
          </p:nvPr>
        </p:nvSpPr>
        <p:spPr>
          <a:xfrm>
            <a:off x="5476875" y="877563"/>
            <a:ext cx="5943600" cy="5389500"/>
          </a:xfrm>
          <a:prstGeom prst="rect">
            <a:avLst/>
          </a:prstGeom>
          <a:noFill/>
          <a:ln>
            <a:noFill/>
          </a:ln>
        </p:spPr>
        <p:txBody>
          <a:bodyPr spcFirstLastPara="1" wrap="square" lIns="91425" tIns="45700" rIns="91425" bIns="45700" anchor="t" anchorCtr="0">
            <a:noAutofit/>
          </a:bodyPr>
          <a:lstStyle/>
          <a:p>
            <a:pPr marL="0" lvl="0" indent="0" algn="just" rtl="0">
              <a:lnSpc>
                <a:spcPct val="150000"/>
              </a:lnSpc>
              <a:spcBef>
                <a:spcPts val="0"/>
              </a:spcBef>
              <a:spcAft>
                <a:spcPts val="0"/>
              </a:spcAft>
              <a:buNone/>
            </a:pPr>
            <a:endParaRPr sz="1700"/>
          </a:p>
          <a:p>
            <a:pPr marL="457200" lvl="0" indent="-336550" algn="just" rtl="0">
              <a:lnSpc>
                <a:spcPct val="115000"/>
              </a:lnSpc>
              <a:spcBef>
                <a:spcPts val="0"/>
              </a:spcBef>
              <a:spcAft>
                <a:spcPts val="0"/>
              </a:spcAft>
              <a:buClr>
                <a:schemeClr val="dk1"/>
              </a:buClr>
              <a:buSzPts val="1700"/>
              <a:buChar char="-"/>
            </a:pPr>
            <a:r>
              <a:rPr lang="es-MX" sz="1700">
                <a:solidFill>
                  <a:schemeClr val="dk1"/>
                </a:solidFill>
              </a:rPr>
              <a:t>Fue lanzado el reto institucional de lograr </a:t>
            </a:r>
            <a:r>
              <a:rPr lang="es-MX" sz="1700" b="1">
                <a:solidFill>
                  <a:schemeClr val="dk1"/>
                </a:solidFill>
              </a:rPr>
              <a:t>la integración de los sistemas de Gestión Ambiental y de Seguridad y Salud con el Sistema de Gestión de Calidad</a:t>
            </a:r>
            <a:r>
              <a:rPr lang="es-MX" sz="1700">
                <a:solidFill>
                  <a:schemeClr val="dk1"/>
                </a:solidFill>
              </a:rPr>
              <a:t>, el cual por 20 años ha sido certificado; todo esto bajo la estructura de alto nivel de las normas ISO.</a:t>
            </a:r>
            <a:endParaRPr sz="1700">
              <a:solidFill>
                <a:schemeClr val="dk1"/>
              </a:solidFill>
            </a:endParaRPr>
          </a:p>
          <a:p>
            <a:pPr marL="0" lvl="0" indent="0" algn="just" rtl="0">
              <a:lnSpc>
                <a:spcPct val="115000"/>
              </a:lnSpc>
              <a:spcBef>
                <a:spcPts val="0"/>
              </a:spcBef>
              <a:spcAft>
                <a:spcPts val="0"/>
              </a:spcAft>
              <a:buNone/>
            </a:pPr>
            <a:endParaRPr sz="1700">
              <a:solidFill>
                <a:schemeClr val="dk1"/>
              </a:solidFill>
            </a:endParaRPr>
          </a:p>
          <a:p>
            <a:pPr marL="457200" lvl="0" indent="-336550" algn="just" rtl="0">
              <a:lnSpc>
                <a:spcPct val="115000"/>
              </a:lnSpc>
              <a:spcBef>
                <a:spcPts val="0"/>
              </a:spcBef>
              <a:spcAft>
                <a:spcPts val="0"/>
              </a:spcAft>
              <a:buClr>
                <a:schemeClr val="dk1"/>
              </a:buClr>
              <a:buSzPts val="1700"/>
              <a:buChar char="-"/>
            </a:pPr>
            <a:r>
              <a:rPr lang="es-MX" sz="1700">
                <a:solidFill>
                  <a:schemeClr val="dk1"/>
                </a:solidFill>
              </a:rPr>
              <a:t>El Sistema de Gestión de Calidad recibió su auditoría interna en el mes de marzo y la auditoría de recertificación en mayo, ambas con cero no conformidades y como logro </a:t>
            </a:r>
            <a:r>
              <a:rPr lang="es-MX" sz="1700" b="1">
                <a:solidFill>
                  <a:schemeClr val="dk1"/>
                </a:solidFill>
              </a:rPr>
              <a:t>un sistema recertificado por 3 años más.</a:t>
            </a:r>
            <a:endParaRPr sz="1700" b="1">
              <a:solidFill>
                <a:schemeClr val="dk1"/>
              </a:solidFill>
            </a:endParaRPr>
          </a:p>
          <a:p>
            <a:pPr marL="0" lvl="0" indent="0" algn="just" rtl="0">
              <a:lnSpc>
                <a:spcPct val="115000"/>
              </a:lnSpc>
              <a:spcBef>
                <a:spcPts val="0"/>
              </a:spcBef>
              <a:spcAft>
                <a:spcPts val="0"/>
              </a:spcAft>
              <a:buNone/>
            </a:pPr>
            <a:endParaRPr sz="1700">
              <a:solidFill>
                <a:schemeClr val="dk1"/>
              </a:solidFill>
            </a:endParaRPr>
          </a:p>
          <a:p>
            <a:pPr marL="457200" lvl="0" indent="-336550" algn="just" rtl="0">
              <a:lnSpc>
                <a:spcPct val="115000"/>
              </a:lnSpc>
              <a:spcBef>
                <a:spcPts val="0"/>
              </a:spcBef>
              <a:spcAft>
                <a:spcPts val="0"/>
              </a:spcAft>
              <a:buClr>
                <a:schemeClr val="dk1"/>
              </a:buClr>
              <a:buSzPts val="1700"/>
              <a:buChar char="-"/>
            </a:pPr>
            <a:r>
              <a:rPr lang="es-MX" sz="1700" b="1">
                <a:solidFill>
                  <a:schemeClr val="dk1"/>
                </a:solidFill>
              </a:rPr>
              <a:t>El Modelo Integrado de Planeación y Gestión – MIPG también avanza</a:t>
            </a:r>
            <a:r>
              <a:rPr lang="es-MX" sz="1700">
                <a:solidFill>
                  <a:schemeClr val="dk1"/>
                </a:solidFill>
              </a:rPr>
              <a:t> en su implementación y mantenimiento, lo cual se evidenció en los resultados de Índice de Desempeño Institucional – IDI el cual alcanzó 78,7 puntos esto es un crecimiento del 3% comparado con el año anterior.</a:t>
            </a:r>
            <a:endParaRPr sz="1300">
              <a:solidFill>
                <a:srgbClr val="434343"/>
              </a:solidFill>
            </a:endParaRPr>
          </a:p>
        </p:txBody>
      </p:sp>
      <p:pic>
        <p:nvPicPr>
          <p:cNvPr id="538" name="Google Shape;538;g3a84a90c878_0_15"/>
          <p:cNvPicPr preferRelativeResize="0"/>
          <p:nvPr/>
        </p:nvPicPr>
        <p:blipFill rotWithShape="1">
          <a:blip r:embed="rId3">
            <a:alphaModFix/>
          </a:blip>
          <a:srcRect/>
          <a:stretch/>
        </p:blipFill>
        <p:spPr>
          <a:xfrm>
            <a:off x="10410825" y="161925"/>
            <a:ext cx="835026" cy="527050"/>
          </a:xfrm>
          <a:prstGeom prst="rect">
            <a:avLst/>
          </a:prstGeom>
          <a:noFill/>
          <a:ln>
            <a:noFill/>
          </a:ln>
        </p:spPr>
      </p:pic>
      <p:pic>
        <p:nvPicPr>
          <p:cNvPr id="539" name="Google Shape;539;g3a84a90c878_0_15"/>
          <p:cNvPicPr preferRelativeResize="0"/>
          <p:nvPr/>
        </p:nvPicPr>
        <p:blipFill rotWithShape="1">
          <a:blip r:embed="rId4">
            <a:alphaModFix/>
          </a:blip>
          <a:srcRect/>
          <a:stretch/>
        </p:blipFill>
        <p:spPr>
          <a:xfrm>
            <a:off x="11420475" y="161925"/>
            <a:ext cx="527051" cy="527051"/>
          </a:xfrm>
          <a:prstGeom prst="rect">
            <a:avLst/>
          </a:prstGeom>
          <a:noFill/>
          <a:ln>
            <a:noFill/>
          </a:ln>
        </p:spPr>
      </p:pic>
      <p:pic>
        <p:nvPicPr>
          <p:cNvPr id="540" name="Google Shape;540;g3a84a90c878_0_15" title="Banner intranet política sistema.jpg"/>
          <p:cNvPicPr preferRelativeResize="0"/>
          <p:nvPr/>
        </p:nvPicPr>
        <p:blipFill rotWithShape="1">
          <a:blip r:embed="rId5">
            <a:alphaModFix/>
          </a:blip>
          <a:srcRect l="46484"/>
          <a:stretch/>
        </p:blipFill>
        <p:spPr>
          <a:xfrm>
            <a:off x="249199" y="1630199"/>
            <a:ext cx="4586299" cy="35976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g3a8d2e8af20_1_14"/>
          <p:cNvSpPr/>
          <p:nvPr/>
        </p:nvSpPr>
        <p:spPr>
          <a:xfrm>
            <a:off x="0" y="0"/>
            <a:ext cx="5084700" cy="6858000"/>
          </a:xfrm>
          <a:prstGeom prst="rect">
            <a:avLst/>
          </a:prstGeom>
          <a:solidFill>
            <a:srgbClr val="932D4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
        <p:nvSpPr>
          <p:cNvPr id="546" name="Google Shape;546;g3a8d2e8af20_1_14"/>
          <p:cNvSpPr txBox="1">
            <a:spLocks noGrp="1"/>
          </p:cNvSpPr>
          <p:nvPr>
            <p:ph type="title" idx="4294967295"/>
          </p:nvPr>
        </p:nvSpPr>
        <p:spPr>
          <a:xfrm>
            <a:off x="5335988" y="500063"/>
            <a:ext cx="5386500" cy="4668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6000"/>
              <a:buFont typeface="Verdana"/>
              <a:buNone/>
            </a:pPr>
            <a:r>
              <a:rPr lang="es-MX" sz="2000" b="1">
                <a:solidFill>
                  <a:srgbClr val="932D46"/>
                </a:solidFill>
              </a:rPr>
              <a:t>Y mucho más…</a:t>
            </a:r>
            <a:endParaRPr/>
          </a:p>
        </p:txBody>
      </p:sp>
      <p:sp>
        <p:nvSpPr>
          <p:cNvPr id="547" name="Google Shape;547;g3a8d2e8af20_1_14"/>
          <p:cNvSpPr txBox="1">
            <a:spLocks noGrp="1"/>
          </p:cNvSpPr>
          <p:nvPr>
            <p:ph type="body" idx="4294967295"/>
          </p:nvPr>
        </p:nvSpPr>
        <p:spPr>
          <a:xfrm>
            <a:off x="5476875" y="1074013"/>
            <a:ext cx="5943600" cy="5389500"/>
          </a:xfrm>
          <a:prstGeom prst="rect">
            <a:avLst/>
          </a:prstGeom>
          <a:noFill/>
          <a:ln>
            <a:noFill/>
          </a:ln>
        </p:spPr>
        <p:txBody>
          <a:bodyPr spcFirstLastPara="1" wrap="square" lIns="91425" tIns="45700" rIns="91425" bIns="45700" anchor="t" anchorCtr="0">
            <a:noAutofit/>
          </a:bodyPr>
          <a:lstStyle/>
          <a:p>
            <a:pPr marL="0" lvl="0" indent="0" algn="just" rtl="0">
              <a:lnSpc>
                <a:spcPct val="150000"/>
              </a:lnSpc>
              <a:spcBef>
                <a:spcPts val="0"/>
              </a:spcBef>
              <a:spcAft>
                <a:spcPts val="0"/>
              </a:spcAft>
              <a:buNone/>
            </a:pPr>
            <a:endParaRPr sz="1700"/>
          </a:p>
          <a:p>
            <a:pPr marL="457200" lvl="0" indent="-336550" algn="just" rtl="0">
              <a:lnSpc>
                <a:spcPct val="115000"/>
              </a:lnSpc>
              <a:spcBef>
                <a:spcPts val="0"/>
              </a:spcBef>
              <a:spcAft>
                <a:spcPts val="0"/>
              </a:spcAft>
              <a:buClr>
                <a:schemeClr val="dk1"/>
              </a:buClr>
              <a:buSzPts val="1700"/>
              <a:buChar char="-"/>
            </a:pPr>
            <a:r>
              <a:rPr lang="es-MX" sz="1700">
                <a:solidFill>
                  <a:schemeClr val="dk1"/>
                </a:solidFill>
              </a:rPr>
              <a:t>En cuanto a nuestro compromiso BIC, seguimos avanzando, fue presentado nuestro tercer reporte de sostenibilidad, el segundo bajo la metodología GRI – Global Reporting Initiative.</a:t>
            </a:r>
            <a:endParaRPr sz="1700">
              <a:solidFill>
                <a:schemeClr val="dk1"/>
              </a:solidFill>
            </a:endParaRPr>
          </a:p>
          <a:p>
            <a:pPr marL="0" lvl="0" indent="0" algn="just" rtl="0">
              <a:lnSpc>
                <a:spcPct val="115000"/>
              </a:lnSpc>
              <a:spcBef>
                <a:spcPts val="0"/>
              </a:spcBef>
              <a:spcAft>
                <a:spcPts val="0"/>
              </a:spcAft>
              <a:buNone/>
            </a:pPr>
            <a:endParaRPr sz="1700">
              <a:solidFill>
                <a:schemeClr val="dk1"/>
              </a:solidFill>
            </a:endParaRPr>
          </a:p>
          <a:p>
            <a:pPr marL="457200" lvl="0" indent="-336550" algn="just" rtl="0">
              <a:lnSpc>
                <a:spcPct val="115000"/>
              </a:lnSpc>
              <a:spcBef>
                <a:spcPts val="0"/>
              </a:spcBef>
              <a:spcAft>
                <a:spcPts val="0"/>
              </a:spcAft>
              <a:buClr>
                <a:schemeClr val="dk1"/>
              </a:buClr>
              <a:buSzPts val="1700"/>
              <a:buChar char="-"/>
            </a:pPr>
            <a:r>
              <a:rPr lang="es-MX" sz="1700">
                <a:solidFill>
                  <a:schemeClr val="dk1"/>
                </a:solidFill>
              </a:rPr>
              <a:t>Dentro de la gestión de la oficina, se asesoró y acompañó a las áreas en la formulación y/o actualización de los proyectos de inversión, que están registrados en el Banco de Proyectos del DNP,</a:t>
            </a:r>
            <a:endParaRPr sz="1700">
              <a:solidFill>
                <a:schemeClr val="dk1"/>
              </a:solidFill>
            </a:endParaRPr>
          </a:p>
          <a:p>
            <a:pPr marL="0" lvl="0" indent="0" algn="just" rtl="0">
              <a:lnSpc>
                <a:spcPct val="115000"/>
              </a:lnSpc>
              <a:spcBef>
                <a:spcPts val="0"/>
              </a:spcBef>
              <a:spcAft>
                <a:spcPts val="0"/>
              </a:spcAft>
              <a:buNone/>
            </a:pPr>
            <a:endParaRPr sz="1700">
              <a:solidFill>
                <a:schemeClr val="dk1"/>
              </a:solidFill>
            </a:endParaRPr>
          </a:p>
          <a:p>
            <a:pPr marL="457200" lvl="0" indent="-336550" algn="just" rtl="0">
              <a:lnSpc>
                <a:spcPct val="115000"/>
              </a:lnSpc>
              <a:spcBef>
                <a:spcPts val="0"/>
              </a:spcBef>
              <a:spcAft>
                <a:spcPts val="0"/>
              </a:spcAft>
              <a:buClr>
                <a:schemeClr val="dk1"/>
              </a:buClr>
              <a:buSzPts val="1700"/>
              <a:buChar char="-"/>
            </a:pPr>
            <a:r>
              <a:rPr lang="es-MX" sz="1700">
                <a:solidFill>
                  <a:schemeClr val="dk1"/>
                </a:solidFill>
              </a:rPr>
              <a:t>En el 2026 con el trabajo mancomunado de todos lograremos nuestro </a:t>
            </a:r>
            <a:r>
              <a:rPr lang="es-MX" sz="1700" b="1">
                <a:solidFill>
                  <a:schemeClr val="dk1"/>
                </a:solidFill>
              </a:rPr>
              <a:t>primer certificado a un Sistema Integrado de Gestión,</a:t>
            </a:r>
            <a:endParaRPr sz="1700" b="1">
              <a:solidFill>
                <a:schemeClr val="dk1"/>
              </a:solidFill>
            </a:endParaRPr>
          </a:p>
          <a:p>
            <a:pPr marL="0" lvl="0" indent="0" algn="just" rtl="0">
              <a:lnSpc>
                <a:spcPct val="115000"/>
              </a:lnSpc>
              <a:spcBef>
                <a:spcPts val="0"/>
              </a:spcBef>
              <a:spcAft>
                <a:spcPts val="0"/>
              </a:spcAft>
              <a:buNone/>
            </a:pPr>
            <a:endParaRPr sz="1700">
              <a:solidFill>
                <a:schemeClr val="dk1"/>
              </a:solidFill>
            </a:endParaRPr>
          </a:p>
          <a:p>
            <a:pPr marL="0" lvl="0" indent="0" algn="just" rtl="0">
              <a:lnSpc>
                <a:spcPct val="115000"/>
              </a:lnSpc>
              <a:spcBef>
                <a:spcPts val="0"/>
              </a:spcBef>
              <a:spcAft>
                <a:spcPts val="0"/>
              </a:spcAft>
              <a:buNone/>
            </a:pPr>
            <a:endParaRPr sz="1700">
              <a:solidFill>
                <a:schemeClr val="dk1"/>
              </a:solidFill>
            </a:endParaRPr>
          </a:p>
          <a:p>
            <a:pPr marL="0" lvl="0" indent="0" algn="just" rtl="0">
              <a:lnSpc>
                <a:spcPct val="115000"/>
              </a:lnSpc>
              <a:spcBef>
                <a:spcPts val="0"/>
              </a:spcBef>
              <a:spcAft>
                <a:spcPts val="0"/>
              </a:spcAft>
              <a:buNone/>
            </a:pPr>
            <a:endParaRPr sz="1300">
              <a:solidFill>
                <a:srgbClr val="434343"/>
              </a:solidFill>
            </a:endParaRPr>
          </a:p>
        </p:txBody>
      </p:sp>
      <p:pic>
        <p:nvPicPr>
          <p:cNvPr id="548" name="Google Shape;548;g3a8d2e8af20_1_14"/>
          <p:cNvPicPr preferRelativeResize="0"/>
          <p:nvPr/>
        </p:nvPicPr>
        <p:blipFill rotWithShape="1">
          <a:blip r:embed="rId3">
            <a:alphaModFix/>
          </a:blip>
          <a:srcRect/>
          <a:stretch/>
        </p:blipFill>
        <p:spPr>
          <a:xfrm>
            <a:off x="10410825" y="161925"/>
            <a:ext cx="835026" cy="527050"/>
          </a:xfrm>
          <a:prstGeom prst="rect">
            <a:avLst/>
          </a:prstGeom>
          <a:noFill/>
          <a:ln>
            <a:noFill/>
          </a:ln>
        </p:spPr>
      </p:pic>
      <p:pic>
        <p:nvPicPr>
          <p:cNvPr id="549" name="Google Shape;549;g3a8d2e8af20_1_14"/>
          <p:cNvPicPr preferRelativeResize="0"/>
          <p:nvPr/>
        </p:nvPicPr>
        <p:blipFill rotWithShape="1">
          <a:blip r:embed="rId4">
            <a:alphaModFix/>
          </a:blip>
          <a:srcRect/>
          <a:stretch/>
        </p:blipFill>
        <p:spPr>
          <a:xfrm>
            <a:off x="11420475" y="161925"/>
            <a:ext cx="527051" cy="527051"/>
          </a:xfrm>
          <a:prstGeom prst="rect">
            <a:avLst/>
          </a:prstGeom>
          <a:noFill/>
          <a:ln>
            <a:noFill/>
          </a:ln>
        </p:spPr>
      </p:pic>
      <p:pic>
        <p:nvPicPr>
          <p:cNvPr id="550" name="Google Shape;550;g3a8d2e8af20_1_14" title="Notas Intranet.jpg"/>
          <p:cNvPicPr preferRelativeResize="0"/>
          <p:nvPr/>
        </p:nvPicPr>
        <p:blipFill rotWithShape="1">
          <a:blip r:embed="rId5">
            <a:alphaModFix/>
          </a:blip>
          <a:srcRect l="14720" r="14713"/>
          <a:stretch/>
        </p:blipFill>
        <p:spPr>
          <a:xfrm>
            <a:off x="777950" y="1468500"/>
            <a:ext cx="3875680" cy="41191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g3a84a90c878_0_24"/>
          <p:cNvSpPr/>
          <p:nvPr/>
        </p:nvSpPr>
        <p:spPr>
          <a:xfrm>
            <a:off x="0" y="0"/>
            <a:ext cx="5084700" cy="6858000"/>
          </a:xfrm>
          <a:prstGeom prst="rect">
            <a:avLst/>
          </a:prstGeom>
          <a:solidFill>
            <a:srgbClr val="932D4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
        <p:nvSpPr>
          <p:cNvPr id="556" name="Google Shape;556;g3a84a90c878_0_24"/>
          <p:cNvSpPr txBox="1">
            <a:spLocks noGrp="1"/>
          </p:cNvSpPr>
          <p:nvPr>
            <p:ph type="title" idx="4294967295"/>
          </p:nvPr>
        </p:nvSpPr>
        <p:spPr>
          <a:xfrm>
            <a:off x="5789588" y="571488"/>
            <a:ext cx="5386500" cy="4668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6000"/>
              <a:buFont typeface="Verdana"/>
              <a:buNone/>
            </a:pPr>
            <a:r>
              <a:rPr lang="es-MX" sz="2000" b="1">
                <a:solidFill>
                  <a:srgbClr val="932D46"/>
                </a:solidFill>
              </a:rPr>
              <a:t>Equipos de escritorio y ofimática</a:t>
            </a:r>
            <a:endParaRPr/>
          </a:p>
        </p:txBody>
      </p:sp>
      <p:sp>
        <p:nvSpPr>
          <p:cNvPr id="557" name="Google Shape;557;g3a84a90c878_0_24"/>
          <p:cNvSpPr txBox="1">
            <a:spLocks noGrp="1"/>
          </p:cNvSpPr>
          <p:nvPr>
            <p:ph type="body" idx="4294967295"/>
          </p:nvPr>
        </p:nvSpPr>
        <p:spPr>
          <a:xfrm>
            <a:off x="5789600" y="832450"/>
            <a:ext cx="5943600" cy="5389500"/>
          </a:xfrm>
          <a:prstGeom prst="rect">
            <a:avLst/>
          </a:prstGeom>
          <a:noFill/>
          <a:ln>
            <a:noFill/>
          </a:ln>
        </p:spPr>
        <p:txBody>
          <a:bodyPr spcFirstLastPara="1" wrap="square" lIns="91425" tIns="45700" rIns="91425" bIns="45700" anchor="t" anchorCtr="0">
            <a:noAutofit/>
          </a:bodyPr>
          <a:lstStyle/>
          <a:p>
            <a:pPr marL="0" lvl="0" indent="0" algn="just" rtl="0">
              <a:lnSpc>
                <a:spcPct val="150000"/>
              </a:lnSpc>
              <a:spcBef>
                <a:spcPts val="0"/>
              </a:spcBef>
              <a:spcAft>
                <a:spcPts val="0"/>
              </a:spcAft>
              <a:buNone/>
            </a:pPr>
            <a:endParaRPr sz="1700"/>
          </a:p>
          <a:p>
            <a:pPr marL="457200" lvl="0" indent="-336550" algn="just" rtl="0">
              <a:lnSpc>
                <a:spcPct val="115000"/>
              </a:lnSpc>
              <a:spcBef>
                <a:spcPts val="0"/>
              </a:spcBef>
              <a:spcAft>
                <a:spcPts val="0"/>
              </a:spcAft>
              <a:buClr>
                <a:schemeClr val="dk1"/>
              </a:buClr>
              <a:buSzPts val="1700"/>
              <a:buChar char="-"/>
            </a:pPr>
            <a:r>
              <a:rPr lang="es-MX" sz="1700">
                <a:solidFill>
                  <a:schemeClr val="dk1"/>
                </a:solidFill>
              </a:rPr>
              <a:t>Durante 2025 hemos logrado un avance significativo en la modernización del parque informático. </a:t>
            </a:r>
            <a:r>
              <a:rPr lang="es-MX" sz="1700" b="1">
                <a:solidFill>
                  <a:schemeClr val="dk1"/>
                </a:solidFill>
              </a:rPr>
              <a:t>Este año alcanzamos un crecimiento total de 193 equipos</a:t>
            </a:r>
            <a:r>
              <a:rPr lang="es-MX" sz="1700">
                <a:solidFill>
                  <a:schemeClr val="dk1"/>
                </a:solidFill>
              </a:rPr>
              <a:t>, lo que representa un incremento del 12.2% frente al año anterior.</a:t>
            </a:r>
            <a:endParaRPr sz="1700">
              <a:solidFill>
                <a:schemeClr val="dk1"/>
              </a:solidFill>
            </a:endParaRPr>
          </a:p>
          <a:p>
            <a:pPr marL="0" lvl="0" indent="0" algn="just" rtl="0">
              <a:lnSpc>
                <a:spcPct val="115000"/>
              </a:lnSpc>
              <a:spcBef>
                <a:spcPts val="0"/>
              </a:spcBef>
              <a:spcAft>
                <a:spcPts val="0"/>
              </a:spcAft>
              <a:buNone/>
            </a:pPr>
            <a:endParaRPr sz="1700">
              <a:solidFill>
                <a:schemeClr val="dk1"/>
              </a:solidFill>
            </a:endParaRPr>
          </a:p>
          <a:p>
            <a:pPr marL="457200" lvl="0" indent="-336550" algn="just" rtl="0">
              <a:lnSpc>
                <a:spcPct val="115000"/>
              </a:lnSpc>
              <a:spcBef>
                <a:spcPts val="0"/>
              </a:spcBef>
              <a:spcAft>
                <a:spcPts val="0"/>
              </a:spcAft>
              <a:buClr>
                <a:schemeClr val="dk1"/>
              </a:buClr>
              <a:buSzPts val="1700"/>
              <a:buChar char="-"/>
            </a:pPr>
            <a:r>
              <a:rPr lang="es-MX" sz="1700">
                <a:solidFill>
                  <a:schemeClr val="dk1"/>
                </a:solidFill>
              </a:rPr>
              <a:t>En tan solo un año, </a:t>
            </a:r>
            <a:r>
              <a:rPr lang="es-MX" sz="1700" b="1">
                <a:solidFill>
                  <a:schemeClr val="dk1"/>
                </a:solidFill>
              </a:rPr>
              <a:t>pasamos de tener una dependencia mayoritaria de Windows 10, con un 65%, a consolidar Windows 11 </a:t>
            </a:r>
            <a:r>
              <a:rPr lang="es-MX" sz="1700">
                <a:solidFill>
                  <a:schemeClr val="dk1"/>
                </a:solidFill>
              </a:rPr>
              <a:t>como el sistema estándar, que hoy representa el 66% del parque informático.</a:t>
            </a:r>
            <a:endParaRPr sz="1700">
              <a:solidFill>
                <a:schemeClr val="dk1"/>
              </a:solidFill>
            </a:endParaRPr>
          </a:p>
          <a:p>
            <a:pPr marL="0" lvl="0" indent="0" algn="just" rtl="0">
              <a:lnSpc>
                <a:spcPct val="115000"/>
              </a:lnSpc>
              <a:spcBef>
                <a:spcPts val="0"/>
              </a:spcBef>
              <a:spcAft>
                <a:spcPts val="0"/>
              </a:spcAft>
              <a:buNone/>
            </a:pPr>
            <a:endParaRPr sz="1700">
              <a:solidFill>
                <a:schemeClr val="dk1"/>
              </a:solidFill>
            </a:endParaRPr>
          </a:p>
          <a:p>
            <a:pPr marL="457200" lvl="0" indent="-336550" algn="just" rtl="0">
              <a:lnSpc>
                <a:spcPct val="115000"/>
              </a:lnSpc>
              <a:spcBef>
                <a:spcPts val="0"/>
              </a:spcBef>
              <a:spcAft>
                <a:spcPts val="0"/>
              </a:spcAft>
              <a:buClr>
                <a:schemeClr val="dk1"/>
              </a:buClr>
              <a:buSzPts val="1700"/>
              <a:buChar char="-"/>
            </a:pPr>
            <a:r>
              <a:rPr lang="es-MX" sz="1700">
                <a:solidFill>
                  <a:schemeClr val="dk1"/>
                </a:solidFill>
              </a:rPr>
              <a:t>2025 también fue un año dedicado al</a:t>
            </a:r>
            <a:r>
              <a:rPr lang="es-MX" sz="1700" b="1">
                <a:solidFill>
                  <a:schemeClr val="dk1"/>
                </a:solidFill>
              </a:rPr>
              <a:t> fortalecimiento de competencias digitales.</a:t>
            </a:r>
            <a:r>
              <a:rPr lang="es-MX" sz="1700">
                <a:solidFill>
                  <a:schemeClr val="dk1"/>
                </a:solidFill>
              </a:rPr>
              <a:t> Se realizaron capacitaciones en el ecosistema de Google, desde el uso avanzado de Gmail, Meet, Drive, Calendar y el aprovechamiento de herramientas de Inteligencia Artificial</a:t>
            </a:r>
            <a:endParaRPr sz="1700">
              <a:solidFill>
                <a:schemeClr val="dk1"/>
              </a:solidFill>
            </a:endParaRPr>
          </a:p>
          <a:p>
            <a:pPr marL="0" lvl="0" indent="0" algn="just" rtl="0">
              <a:lnSpc>
                <a:spcPct val="115000"/>
              </a:lnSpc>
              <a:spcBef>
                <a:spcPts val="0"/>
              </a:spcBef>
              <a:spcAft>
                <a:spcPts val="0"/>
              </a:spcAft>
              <a:buNone/>
            </a:pPr>
            <a:endParaRPr sz="1700">
              <a:solidFill>
                <a:schemeClr val="dk1"/>
              </a:solidFill>
            </a:endParaRPr>
          </a:p>
          <a:p>
            <a:pPr marL="0" lvl="0" indent="0" algn="just" rtl="0">
              <a:lnSpc>
                <a:spcPct val="115000"/>
              </a:lnSpc>
              <a:spcBef>
                <a:spcPts val="0"/>
              </a:spcBef>
              <a:spcAft>
                <a:spcPts val="0"/>
              </a:spcAft>
              <a:buNone/>
            </a:pPr>
            <a:endParaRPr sz="1700">
              <a:solidFill>
                <a:schemeClr val="dk1"/>
              </a:solidFill>
            </a:endParaRPr>
          </a:p>
          <a:p>
            <a:pPr marL="285750" lvl="0" indent="-285750" algn="l" rtl="0">
              <a:lnSpc>
                <a:spcPct val="150000"/>
              </a:lnSpc>
              <a:spcBef>
                <a:spcPts val="0"/>
              </a:spcBef>
              <a:spcAft>
                <a:spcPts val="0"/>
              </a:spcAft>
              <a:buNone/>
            </a:pPr>
            <a:endParaRPr sz="1300">
              <a:solidFill>
                <a:srgbClr val="434343"/>
              </a:solidFill>
            </a:endParaRPr>
          </a:p>
        </p:txBody>
      </p:sp>
      <p:pic>
        <p:nvPicPr>
          <p:cNvPr id="558" name="Google Shape;558;g3a84a90c878_0_24"/>
          <p:cNvPicPr preferRelativeResize="0"/>
          <p:nvPr/>
        </p:nvPicPr>
        <p:blipFill rotWithShape="1">
          <a:blip r:embed="rId3">
            <a:alphaModFix/>
          </a:blip>
          <a:srcRect/>
          <a:stretch/>
        </p:blipFill>
        <p:spPr>
          <a:xfrm>
            <a:off x="10410825" y="161925"/>
            <a:ext cx="835026" cy="527050"/>
          </a:xfrm>
          <a:prstGeom prst="rect">
            <a:avLst/>
          </a:prstGeom>
          <a:noFill/>
          <a:ln>
            <a:noFill/>
          </a:ln>
        </p:spPr>
      </p:pic>
      <p:pic>
        <p:nvPicPr>
          <p:cNvPr id="559" name="Google Shape;559;g3a84a90c878_0_24"/>
          <p:cNvPicPr preferRelativeResize="0"/>
          <p:nvPr/>
        </p:nvPicPr>
        <p:blipFill rotWithShape="1">
          <a:blip r:embed="rId4">
            <a:alphaModFix/>
          </a:blip>
          <a:srcRect/>
          <a:stretch/>
        </p:blipFill>
        <p:spPr>
          <a:xfrm>
            <a:off x="11420475" y="161925"/>
            <a:ext cx="527051" cy="527051"/>
          </a:xfrm>
          <a:prstGeom prst="rect">
            <a:avLst/>
          </a:prstGeom>
          <a:noFill/>
          <a:ln>
            <a:noFill/>
          </a:ln>
        </p:spPr>
      </p:pic>
      <p:pic>
        <p:nvPicPr>
          <p:cNvPr id="560" name="Google Shape;560;g3a84a90c878_0_24" title="WhatsApp Image 2025-10-30 at 12.06.34 PM.jpeg"/>
          <p:cNvPicPr preferRelativeResize="0"/>
          <p:nvPr/>
        </p:nvPicPr>
        <p:blipFill rotWithShape="1">
          <a:blip r:embed="rId5">
            <a:alphaModFix/>
          </a:blip>
          <a:srcRect t="22558" b="22553"/>
          <a:stretch/>
        </p:blipFill>
        <p:spPr>
          <a:xfrm>
            <a:off x="285750" y="1803775"/>
            <a:ext cx="5173576" cy="344687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pic>
        <p:nvPicPr>
          <p:cNvPr id="565" name="Google Shape;565;g3a84a90c878_0_0"/>
          <p:cNvPicPr preferRelativeResize="0"/>
          <p:nvPr/>
        </p:nvPicPr>
        <p:blipFill rotWithShape="1">
          <a:blip r:embed="rId3">
            <a:alphaModFix/>
          </a:blip>
          <a:srcRect t="41581" b="7948"/>
          <a:stretch/>
        </p:blipFill>
        <p:spPr>
          <a:xfrm>
            <a:off x="0" y="-875100"/>
            <a:ext cx="12192000" cy="3429000"/>
          </a:xfrm>
          <a:prstGeom prst="rect">
            <a:avLst/>
          </a:prstGeom>
          <a:noFill/>
          <a:ln>
            <a:noFill/>
          </a:ln>
        </p:spPr>
      </p:pic>
      <p:pic>
        <p:nvPicPr>
          <p:cNvPr id="566" name="Google Shape;566;g3a84a90c878_0_0"/>
          <p:cNvPicPr preferRelativeResize="0"/>
          <p:nvPr/>
        </p:nvPicPr>
        <p:blipFill rotWithShape="1">
          <a:blip r:embed="rId4">
            <a:alphaModFix/>
          </a:blip>
          <a:srcRect t="91013"/>
          <a:stretch/>
        </p:blipFill>
        <p:spPr>
          <a:xfrm>
            <a:off x="4991100" y="6261100"/>
            <a:ext cx="2209798" cy="160340"/>
          </a:xfrm>
          <a:prstGeom prst="rect">
            <a:avLst/>
          </a:prstGeom>
          <a:noFill/>
          <a:ln>
            <a:noFill/>
          </a:ln>
        </p:spPr>
      </p:pic>
      <p:sp>
        <p:nvSpPr>
          <p:cNvPr id="567" name="Google Shape;567;g3a84a90c878_0_0"/>
          <p:cNvSpPr txBox="1"/>
          <p:nvPr/>
        </p:nvSpPr>
        <p:spPr>
          <a:xfrm>
            <a:off x="846500" y="2730900"/>
            <a:ext cx="10677600" cy="934500"/>
          </a:xfrm>
          <a:prstGeom prst="rect">
            <a:avLst/>
          </a:prstGeom>
          <a:noFill/>
          <a:ln>
            <a:noFill/>
          </a:ln>
        </p:spPr>
        <p:txBody>
          <a:bodyPr spcFirstLastPara="1" wrap="square" lIns="0" tIns="10775" rIns="0" bIns="0" anchor="t" anchorCtr="0">
            <a:spAutoFit/>
          </a:bodyPr>
          <a:lstStyle/>
          <a:p>
            <a:pPr marL="411162" marR="0" lvl="0" indent="-390525" algn="ctr" rtl="0">
              <a:lnSpc>
                <a:spcPct val="100000"/>
              </a:lnSpc>
              <a:spcBef>
                <a:spcPts val="0"/>
              </a:spcBef>
              <a:spcAft>
                <a:spcPts val="0"/>
              </a:spcAft>
              <a:buClr>
                <a:srgbClr val="000000"/>
              </a:buClr>
              <a:buSzPts val="6000"/>
              <a:buFont typeface="Verdana"/>
              <a:buNone/>
            </a:pPr>
            <a:r>
              <a:rPr lang="es-MX" sz="3000" b="1">
                <a:solidFill>
                  <a:schemeClr val="lt1"/>
                </a:solidFill>
                <a:latin typeface="Verdana"/>
                <a:ea typeface="Verdana"/>
                <a:cs typeface="Verdana"/>
                <a:sym typeface="Verdana"/>
              </a:rPr>
              <a:t>Subgerencia de Promoción y Generación de Oportunidades Comerciales</a:t>
            </a:r>
            <a:endParaRPr sz="4400">
              <a:solidFill>
                <a:schemeClr val="lt1"/>
              </a:solidFill>
              <a:latin typeface="Verdana"/>
              <a:ea typeface="Verdana"/>
              <a:cs typeface="Verdana"/>
              <a:sym typeface="Verdana"/>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Google Shape;146;g211fa34775c_0_15"/>
          <p:cNvPicPr preferRelativeResize="0"/>
          <p:nvPr/>
        </p:nvPicPr>
        <p:blipFill rotWithShape="1">
          <a:blip r:embed="rId3">
            <a:alphaModFix amt="14000"/>
          </a:blip>
          <a:srcRect l="42412" t="25906" b="-22394"/>
          <a:stretch/>
        </p:blipFill>
        <p:spPr>
          <a:xfrm>
            <a:off x="4989975" y="0"/>
            <a:ext cx="7202026" cy="6720025"/>
          </a:xfrm>
          <a:prstGeom prst="rect">
            <a:avLst/>
          </a:prstGeom>
          <a:noFill/>
          <a:ln>
            <a:noFill/>
          </a:ln>
        </p:spPr>
      </p:pic>
      <p:pic>
        <p:nvPicPr>
          <p:cNvPr id="147" name="Google Shape;147;g211fa34775c_0_15"/>
          <p:cNvPicPr preferRelativeResize="0"/>
          <p:nvPr/>
        </p:nvPicPr>
        <p:blipFill rotWithShape="1">
          <a:blip r:embed="rId4">
            <a:alphaModFix/>
          </a:blip>
          <a:srcRect l="9530" t="30604" r="16707" b="2398"/>
          <a:stretch/>
        </p:blipFill>
        <p:spPr>
          <a:xfrm>
            <a:off x="3488102" y="1450825"/>
            <a:ext cx="8703898" cy="5269200"/>
          </a:xfrm>
          <a:prstGeom prst="rect">
            <a:avLst/>
          </a:prstGeom>
          <a:noFill/>
          <a:ln>
            <a:noFill/>
          </a:ln>
        </p:spPr>
      </p:pic>
      <p:sp>
        <p:nvSpPr>
          <p:cNvPr id="149" name="Google Shape;149;g211fa34775c_0_15"/>
          <p:cNvSpPr txBox="1">
            <a:spLocks noGrp="1"/>
          </p:cNvSpPr>
          <p:nvPr>
            <p:ph type="subTitle" idx="1"/>
          </p:nvPr>
        </p:nvSpPr>
        <p:spPr>
          <a:xfrm>
            <a:off x="73152" y="640080"/>
            <a:ext cx="5047488" cy="1399032"/>
          </a:xfrm>
          <a:prstGeom prst="rect">
            <a:avLst/>
          </a:prstGeom>
          <a:noFill/>
          <a:ln>
            <a:noFill/>
          </a:ln>
        </p:spPr>
        <p:txBody>
          <a:bodyPr spcFirstLastPara="1" wrap="square" lIns="91425" tIns="45700" rIns="91425" bIns="45700" anchor="t" anchorCtr="0">
            <a:normAutofit fontScale="70000" lnSpcReduction="20000"/>
          </a:bodyPr>
          <a:lstStyle/>
          <a:p>
            <a:pPr algn="ctr">
              <a:lnSpc>
                <a:spcPct val="107000"/>
              </a:lnSpc>
              <a:spcAft>
                <a:spcPts val="800"/>
              </a:spcAft>
            </a:pPr>
            <a:r>
              <a:rPr lang="es-CO" b="1" dirty="0">
                <a:solidFill>
                  <a:srgbClr val="932D46"/>
                </a:solidFill>
              </a:rPr>
              <a:t>LOGROS Y AVANCES SUBGERENCIA DE PROMOCIÓN Y GENERACIÓN DE OPORTUNIDADES COMERCIALES A OCTUBRE DE 2025</a:t>
            </a:r>
            <a:r>
              <a:rPr lang="es-CO"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l">
              <a:lnSpc>
                <a:spcPct val="110000"/>
              </a:lnSpc>
              <a:spcBef>
                <a:spcPts val="0"/>
              </a:spcBef>
            </a:pPr>
            <a:endParaRPr lang="es-CO" sz="2300" dirty="0">
              <a:solidFill>
                <a:srgbClr val="434343"/>
              </a:solidFill>
            </a:endParaRPr>
          </a:p>
        </p:txBody>
      </p:sp>
      <p:sp>
        <p:nvSpPr>
          <p:cNvPr id="2" name="Google Shape;157;p3">
            <a:extLst>
              <a:ext uri="{FF2B5EF4-FFF2-40B4-BE49-F238E27FC236}">
                <a16:creationId xmlns:a16="http://schemas.microsoft.com/office/drawing/2014/main" id="{1613A2DE-AF8A-1FEF-9C7F-449054ECEAA7}"/>
              </a:ext>
            </a:extLst>
          </p:cNvPr>
          <p:cNvSpPr txBox="1">
            <a:spLocks/>
          </p:cNvSpPr>
          <p:nvPr/>
        </p:nvSpPr>
        <p:spPr>
          <a:xfrm>
            <a:off x="155448" y="2207868"/>
            <a:ext cx="4370832" cy="243728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40640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Verdana"/>
                <a:ea typeface="Verdana"/>
                <a:cs typeface="Verdana"/>
                <a:sym typeface="Verdana"/>
              </a:defRPr>
            </a:lvl1pPr>
            <a:lvl2pPr marL="914400" marR="0" lvl="1" indent="-381000"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Verdana"/>
                <a:ea typeface="Verdana"/>
                <a:cs typeface="Verdana"/>
                <a:sym typeface="Verdana"/>
              </a:defRPr>
            </a:lvl2pPr>
            <a:lvl3pPr marL="1371600" marR="0" lvl="2" indent="-355600"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Verdana"/>
                <a:ea typeface="Verdana"/>
                <a:cs typeface="Verdana"/>
                <a:sym typeface="Verdana"/>
              </a:defRPr>
            </a:lvl3pPr>
            <a:lvl4pPr marL="1828800" marR="0" lvl="3"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Verdana"/>
                <a:ea typeface="Verdana"/>
                <a:cs typeface="Verdana"/>
                <a:sym typeface="Verdana"/>
              </a:defRPr>
            </a:lvl4pPr>
            <a:lvl5pPr marL="2286000" marR="0" lvl="4"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Verdana"/>
                <a:ea typeface="Verdana"/>
                <a:cs typeface="Verdana"/>
                <a:sym typeface="Verdana"/>
              </a:defRPr>
            </a:lvl5pPr>
            <a:lvl6pPr marL="2743200" marR="0" lvl="5"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Helvetica Neue"/>
                <a:ea typeface="Helvetica Neue"/>
                <a:cs typeface="Helvetica Neue"/>
                <a:sym typeface="Helvetica Neue"/>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Helvetica Neue"/>
                <a:ea typeface="Helvetica Neue"/>
                <a:cs typeface="Helvetica Neue"/>
                <a:sym typeface="Helvetica Neue"/>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Helvetica Neue"/>
                <a:ea typeface="Helvetica Neue"/>
                <a:cs typeface="Helvetica Neue"/>
                <a:sym typeface="Helvetica Neue"/>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Helvetica Neue"/>
                <a:ea typeface="Helvetica Neue"/>
                <a:cs typeface="Helvetica Neue"/>
                <a:sym typeface="Helvetica Neue"/>
              </a:defRPr>
            </a:lvl9pPr>
          </a:lstStyle>
          <a:p>
            <a:pPr algn="just">
              <a:lnSpc>
                <a:spcPct val="107000"/>
              </a:lnSpc>
              <a:spcAft>
                <a:spcPts val="800"/>
              </a:spcAft>
            </a:pPr>
            <a:r>
              <a:rPr lang="es-CO" sz="1800" dirty="0">
                <a:effectLst/>
                <a:latin typeface="Times New Roman" panose="02020603050405020304" pitchFamily="18" charset="0"/>
                <a:ea typeface="Times New Roman" panose="02020603050405020304" pitchFamily="18" charset="0"/>
                <a:cs typeface="Times New Roman" panose="02020603050405020304" pitchFamily="18" charset="0"/>
              </a:rPr>
              <a:t>A continuación, se presentan los logros reflejando avances más significativos en ingresos, eventos, beneficiarios, participación territorial y expansión comercial comparados con los resultados a octubre del año 2022.</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spcBef>
                <a:spcPts val="0"/>
              </a:spcBef>
            </a:pPr>
            <a:endParaRPr lang="es-MX" sz="1600" dirty="0">
              <a:solidFill>
                <a:srgbClr val="434343"/>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Google Shape;154;p3"/>
          <p:cNvPicPr preferRelativeResize="0"/>
          <p:nvPr/>
        </p:nvPicPr>
        <p:blipFill rotWithShape="1">
          <a:blip r:embed="rId3">
            <a:alphaModFix amt="19000"/>
          </a:blip>
          <a:srcRect l="14957" t="418" r="-187" b="23512"/>
          <a:stretch/>
        </p:blipFill>
        <p:spPr>
          <a:xfrm>
            <a:off x="0" y="-29825"/>
            <a:ext cx="5392373" cy="6887823"/>
          </a:xfrm>
          <a:prstGeom prst="rect">
            <a:avLst/>
          </a:prstGeom>
          <a:noFill/>
          <a:ln>
            <a:noFill/>
          </a:ln>
        </p:spPr>
      </p:pic>
      <p:pic>
        <p:nvPicPr>
          <p:cNvPr id="155" name="Google Shape;155;p3"/>
          <p:cNvPicPr preferRelativeResize="0"/>
          <p:nvPr/>
        </p:nvPicPr>
        <p:blipFill rotWithShape="1">
          <a:blip r:embed="rId4">
            <a:alphaModFix/>
          </a:blip>
          <a:srcRect l="33390" r="14777" b="1641"/>
          <a:stretch/>
        </p:blipFill>
        <p:spPr>
          <a:xfrm>
            <a:off x="2483050" y="990025"/>
            <a:ext cx="4227123" cy="5747049"/>
          </a:xfrm>
          <a:prstGeom prst="rect">
            <a:avLst/>
          </a:prstGeom>
          <a:noFill/>
          <a:ln>
            <a:noFill/>
          </a:ln>
        </p:spPr>
      </p:pic>
      <p:sp>
        <p:nvSpPr>
          <p:cNvPr id="156" name="Google Shape;156;p3"/>
          <p:cNvSpPr txBox="1">
            <a:spLocks noGrp="1"/>
          </p:cNvSpPr>
          <p:nvPr>
            <p:ph type="ctrTitle"/>
          </p:nvPr>
        </p:nvSpPr>
        <p:spPr>
          <a:xfrm>
            <a:off x="5803674" y="347472"/>
            <a:ext cx="6120102" cy="832104"/>
          </a:xfrm>
          <a:prstGeom prst="rect">
            <a:avLst/>
          </a:prstGeom>
          <a:noFill/>
          <a:ln>
            <a:noFill/>
          </a:ln>
        </p:spPr>
        <p:txBody>
          <a:bodyPr spcFirstLastPara="1" wrap="square" lIns="91425" tIns="45700" rIns="91425" bIns="45700" anchor="b" anchorCtr="0">
            <a:normAutofit/>
          </a:bodyPr>
          <a:lstStyle/>
          <a:p>
            <a:pPr marL="0" lvl="0" indent="0" algn="just" rtl="0">
              <a:lnSpc>
                <a:spcPct val="90000"/>
              </a:lnSpc>
              <a:spcBef>
                <a:spcPts val="0"/>
              </a:spcBef>
              <a:spcAft>
                <a:spcPts val="0"/>
              </a:spcAft>
              <a:buClr>
                <a:schemeClr val="dk1"/>
              </a:buClr>
              <a:buSzPts val="6000"/>
              <a:buFont typeface="Verdana"/>
              <a:buNone/>
            </a:pPr>
            <a:r>
              <a:rPr lang="es-MX" sz="2000" b="1" dirty="0">
                <a:solidFill>
                  <a:srgbClr val="932D46"/>
                </a:solidFill>
              </a:rPr>
              <a:t>1.	Ingresos generados por espacios de promoción y comercialización</a:t>
            </a:r>
            <a:endParaRPr sz="2000" b="1" dirty="0">
              <a:solidFill>
                <a:srgbClr val="932D46"/>
              </a:solidFill>
            </a:endParaRPr>
          </a:p>
        </p:txBody>
      </p:sp>
      <p:sp>
        <p:nvSpPr>
          <p:cNvPr id="157" name="Google Shape;157;p3"/>
          <p:cNvSpPr txBox="1">
            <a:spLocks noGrp="1"/>
          </p:cNvSpPr>
          <p:nvPr>
            <p:ph type="subTitle" idx="1"/>
          </p:nvPr>
        </p:nvSpPr>
        <p:spPr>
          <a:xfrm>
            <a:off x="5458968" y="1407756"/>
            <a:ext cx="6528816" cy="1132224"/>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400"/>
              <a:buNone/>
            </a:pPr>
            <a:r>
              <a:rPr lang="es-MX" sz="1600" dirty="0">
                <a:solidFill>
                  <a:srgbClr val="434343"/>
                </a:solidFill>
              </a:rPr>
              <a:t>Meta 2025:		 $39.064 millones de pesos</a:t>
            </a:r>
          </a:p>
          <a:p>
            <a:pPr marL="0" lvl="0" indent="0" algn="l" rtl="0">
              <a:lnSpc>
                <a:spcPct val="90000"/>
              </a:lnSpc>
              <a:spcBef>
                <a:spcPts val="0"/>
              </a:spcBef>
              <a:spcAft>
                <a:spcPts val="0"/>
              </a:spcAft>
              <a:buClr>
                <a:schemeClr val="dk1"/>
              </a:buClr>
              <a:buSzPts val="2400"/>
              <a:buNone/>
            </a:pPr>
            <a:r>
              <a:rPr lang="es-MX" sz="1600" dirty="0">
                <a:solidFill>
                  <a:srgbClr val="434343"/>
                </a:solidFill>
              </a:rPr>
              <a:t>Avance a octubre 2025:	 $11.658 millones de pesos</a:t>
            </a:r>
          </a:p>
          <a:p>
            <a:pPr marL="0" lvl="0" indent="0" algn="l" rtl="0">
              <a:lnSpc>
                <a:spcPct val="90000"/>
              </a:lnSpc>
              <a:spcBef>
                <a:spcPts val="0"/>
              </a:spcBef>
              <a:spcAft>
                <a:spcPts val="0"/>
              </a:spcAft>
              <a:buClr>
                <a:schemeClr val="dk1"/>
              </a:buClr>
              <a:buSzPts val="2400"/>
              <a:buNone/>
            </a:pPr>
            <a:r>
              <a:rPr lang="es-MX" sz="1600" dirty="0">
                <a:solidFill>
                  <a:srgbClr val="434343"/>
                </a:solidFill>
              </a:rPr>
              <a:t>Avance porcentual:	 29,8%</a:t>
            </a:r>
          </a:p>
          <a:p>
            <a:pPr marL="0" lvl="0" indent="0" algn="l" rtl="0">
              <a:lnSpc>
                <a:spcPct val="90000"/>
              </a:lnSpc>
              <a:spcBef>
                <a:spcPts val="0"/>
              </a:spcBef>
              <a:spcAft>
                <a:spcPts val="0"/>
              </a:spcAft>
              <a:buClr>
                <a:schemeClr val="dk1"/>
              </a:buClr>
              <a:buSzPts val="2400"/>
              <a:buNone/>
            </a:pPr>
            <a:endParaRPr sz="1600" dirty="0">
              <a:solidFill>
                <a:srgbClr val="434343"/>
              </a:solidFill>
            </a:endParaRPr>
          </a:p>
        </p:txBody>
      </p:sp>
      <p:pic>
        <p:nvPicPr>
          <p:cNvPr id="158" name="Google Shape;158;p3"/>
          <p:cNvPicPr preferRelativeResize="0"/>
          <p:nvPr/>
        </p:nvPicPr>
        <p:blipFill rotWithShape="1">
          <a:blip r:embed="rId5">
            <a:alphaModFix/>
          </a:blip>
          <a:srcRect l="30321" t="1816" r="23123"/>
          <a:stretch/>
        </p:blipFill>
        <p:spPr>
          <a:xfrm flipH="1">
            <a:off x="98523" y="936075"/>
            <a:ext cx="4000502" cy="5800999"/>
          </a:xfrm>
          <a:prstGeom prst="rect">
            <a:avLst/>
          </a:prstGeom>
          <a:noFill/>
          <a:ln>
            <a:noFill/>
          </a:ln>
        </p:spPr>
      </p:pic>
      <p:pic>
        <p:nvPicPr>
          <p:cNvPr id="2" name="Imagen 1">
            <a:extLst>
              <a:ext uri="{FF2B5EF4-FFF2-40B4-BE49-F238E27FC236}">
                <a16:creationId xmlns:a16="http://schemas.microsoft.com/office/drawing/2014/main" id="{AF99B06A-460D-9DF6-0DEA-9EDD64BA77C8}"/>
              </a:ext>
            </a:extLst>
          </p:cNvPr>
          <p:cNvPicPr>
            <a:picLocks noChangeAspect="1"/>
          </p:cNvPicPr>
          <p:nvPr/>
        </p:nvPicPr>
        <p:blipFill>
          <a:blip r:embed="rId6"/>
          <a:stretch>
            <a:fillRect/>
          </a:stretch>
        </p:blipFill>
        <p:spPr>
          <a:xfrm>
            <a:off x="5458968" y="2660904"/>
            <a:ext cx="6701104" cy="3282695"/>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163" name="Google Shape;163;g211fa34775c_0_24"/>
          <p:cNvPicPr preferRelativeResize="0"/>
          <p:nvPr/>
        </p:nvPicPr>
        <p:blipFill rotWithShape="1">
          <a:blip r:embed="rId3">
            <a:alphaModFix amt="19000"/>
          </a:blip>
          <a:srcRect l="14957" t="418" r="-187" b="23512"/>
          <a:stretch/>
        </p:blipFill>
        <p:spPr>
          <a:xfrm>
            <a:off x="0" y="-29825"/>
            <a:ext cx="5392373" cy="6887823"/>
          </a:xfrm>
          <a:prstGeom prst="rect">
            <a:avLst/>
          </a:prstGeom>
          <a:noFill/>
          <a:ln>
            <a:noFill/>
          </a:ln>
        </p:spPr>
      </p:pic>
      <p:pic>
        <p:nvPicPr>
          <p:cNvPr id="164" name="Google Shape;164;g211fa34775c_0_24"/>
          <p:cNvPicPr preferRelativeResize="0"/>
          <p:nvPr/>
        </p:nvPicPr>
        <p:blipFill rotWithShape="1">
          <a:blip r:embed="rId4">
            <a:alphaModFix/>
          </a:blip>
          <a:srcRect l="23409" t="5604" r="32346" b="7913"/>
          <a:stretch/>
        </p:blipFill>
        <p:spPr>
          <a:xfrm flipH="1">
            <a:off x="1846298" y="1289875"/>
            <a:ext cx="4124902" cy="5430175"/>
          </a:xfrm>
          <a:prstGeom prst="rect">
            <a:avLst/>
          </a:prstGeom>
          <a:noFill/>
          <a:ln>
            <a:noFill/>
          </a:ln>
        </p:spPr>
      </p:pic>
      <p:pic>
        <p:nvPicPr>
          <p:cNvPr id="165" name="Google Shape;165;g211fa34775c_0_24"/>
          <p:cNvPicPr preferRelativeResize="0"/>
          <p:nvPr/>
        </p:nvPicPr>
        <p:blipFill rotWithShape="1">
          <a:blip r:embed="rId5">
            <a:alphaModFix/>
          </a:blip>
          <a:srcRect l="7638" b="3260"/>
          <a:stretch/>
        </p:blipFill>
        <p:spPr>
          <a:xfrm>
            <a:off x="0" y="1368700"/>
            <a:ext cx="3778775" cy="5351350"/>
          </a:xfrm>
          <a:prstGeom prst="rect">
            <a:avLst/>
          </a:prstGeom>
          <a:noFill/>
          <a:ln>
            <a:noFill/>
          </a:ln>
        </p:spPr>
      </p:pic>
      <p:sp>
        <p:nvSpPr>
          <p:cNvPr id="166" name="Google Shape;166;g211fa34775c_0_24"/>
          <p:cNvSpPr txBox="1">
            <a:spLocks noGrp="1"/>
          </p:cNvSpPr>
          <p:nvPr>
            <p:ph type="ctrTitle"/>
          </p:nvPr>
        </p:nvSpPr>
        <p:spPr>
          <a:xfrm>
            <a:off x="5803675" y="137950"/>
            <a:ext cx="4864200" cy="803882"/>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dk1"/>
              </a:buClr>
              <a:buSzPts val="6000"/>
              <a:buFont typeface="Verdana"/>
              <a:buNone/>
            </a:pPr>
            <a:r>
              <a:rPr lang="es-MX" sz="2000" b="1" dirty="0">
                <a:solidFill>
                  <a:srgbClr val="932D46"/>
                </a:solidFill>
              </a:rPr>
              <a:t>2.	Espacios de promoción de la artesanía colombiana realizados</a:t>
            </a:r>
            <a:endParaRPr sz="2000" b="1" dirty="0">
              <a:solidFill>
                <a:srgbClr val="932D46"/>
              </a:solidFill>
            </a:endParaRPr>
          </a:p>
        </p:txBody>
      </p:sp>
      <p:sp>
        <p:nvSpPr>
          <p:cNvPr id="167" name="Google Shape;167;g211fa34775c_0_24"/>
          <p:cNvSpPr txBox="1">
            <a:spLocks noGrp="1"/>
          </p:cNvSpPr>
          <p:nvPr>
            <p:ph type="subTitle" idx="1"/>
          </p:nvPr>
        </p:nvSpPr>
        <p:spPr>
          <a:xfrm>
            <a:off x="5392373" y="1151927"/>
            <a:ext cx="6604555" cy="1362673"/>
          </a:xfrm>
          <a:prstGeom prst="rect">
            <a:avLst/>
          </a:prstGeom>
          <a:noFill/>
          <a:ln>
            <a:noFill/>
          </a:ln>
        </p:spPr>
        <p:txBody>
          <a:bodyPr spcFirstLastPara="1" wrap="square" lIns="91425" tIns="45700" rIns="91425" bIns="45700" anchor="t" anchorCtr="0">
            <a:normAutofit/>
          </a:bodyPr>
          <a:lstStyle/>
          <a:p>
            <a:pPr algn="just"/>
            <a:r>
              <a:rPr lang="es-CO" sz="1800" dirty="0">
                <a:effectLst/>
                <a:latin typeface="Times New Roman" panose="02020603050405020304" pitchFamily="18" charset="0"/>
                <a:ea typeface="Times New Roman" panose="02020603050405020304" pitchFamily="18" charset="0"/>
              </a:rPr>
              <a:t>Incluye espacios territoriales, locales, nacionales e internacionales.</a:t>
            </a:r>
          </a:p>
          <a:p>
            <a:r>
              <a:rPr lang="es-CO" sz="1800" b="1" dirty="0">
                <a:effectLst/>
                <a:latin typeface="Times New Roman" panose="02020603050405020304" pitchFamily="18" charset="0"/>
                <a:ea typeface="Times New Roman" panose="02020603050405020304" pitchFamily="18" charset="0"/>
              </a:rPr>
              <a:t>	Meta 2025:</a:t>
            </a:r>
            <a:r>
              <a:rPr lang="es-CO" sz="1800" dirty="0">
                <a:effectLst/>
                <a:latin typeface="Times New Roman" panose="02020603050405020304" pitchFamily="18" charset="0"/>
                <a:ea typeface="Times New Roman" panose="02020603050405020304" pitchFamily="18" charset="0"/>
              </a:rPr>
              <a:t> 			231</a:t>
            </a:r>
            <a:br>
              <a:rPr lang="es-CO" sz="1800" dirty="0">
                <a:effectLst/>
                <a:latin typeface="Times New Roman" panose="02020603050405020304" pitchFamily="18" charset="0"/>
                <a:ea typeface="Times New Roman" panose="02020603050405020304" pitchFamily="18" charset="0"/>
              </a:rPr>
            </a:br>
            <a:r>
              <a:rPr lang="es-CO" sz="1800" b="1" dirty="0">
                <a:effectLst/>
                <a:latin typeface="Times New Roman" panose="02020603050405020304" pitchFamily="18" charset="0"/>
                <a:ea typeface="Times New Roman" panose="02020603050405020304" pitchFamily="18" charset="0"/>
              </a:rPr>
              <a:t>Avance a octubre 2025:</a:t>
            </a:r>
            <a:r>
              <a:rPr lang="es-CO" sz="1800" dirty="0">
                <a:effectLst/>
                <a:latin typeface="Times New Roman" panose="02020603050405020304" pitchFamily="18" charset="0"/>
                <a:ea typeface="Times New Roman" panose="02020603050405020304" pitchFamily="18" charset="0"/>
              </a:rPr>
              <a:t> 	208</a:t>
            </a:r>
            <a:br>
              <a:rPr lang="es-CO" sz="1800" dirty="0">
                <a:effectLst/>
                <a:latin typeface="Times New Roman" panose="02020603050405020304" pitchFamily="18" charset="0"/>
                <a:ea typeface="Times New Roman" panose="02020603050405020304" pitchFamily="18" charset="0"/>
              </a:rPr>
            </a:br>
            <a:r>
              <a:rPr lang="es-CO" sz="1800" b="1" dirty="0">
                <a:effectLst/>
                <a:latin typeface="Times New Roman" panose="02020603050405020304" pitchFamily="18" charset="0"/>
                <a:ea typeface="Times New Roman" panose="02020603050405020304" pitchFamily="18" charset="0"/>
              </a:rPr>
              <a:t>Avance porcentual:</a:t>
            </a:r>
            <a:r>
              <a:rPr lang="es-CO" sz="1800" dirty="0">
                <a:effectLst/>
                <a:latin typeface="Times New Roman" panose="02020603050405020304" pitchFamily="18" charset="0"/>
                <a:ea typeface="Times New Roman" panose="02020603050405020304" pitchFamily="18" charset="0"/>
              </a:rPr>
              <a:t> 		90%</a:t>
            </a:r>
          </a:p>
          <a:p>
            <a:pPr marL="0" lvl="0" indent="0" algn="l" rtl="0">
              <a:lnSpc>
                <a:spcPct val="90000"/>
              </a:lnSpc>
              <a:spcBef>
                <a:spcPts val="0"/>
              </a:spcBef>
              <a:spcAft>
                <a:spcPts val="0"/>
              </a:spcAft>
              <a:buClr>
                <a:schemeClr val="dk1"/>
              </a:buClr>
              <a:buSzPts val="2400"/>
              <a:buNone/>
            </a:pPr>
            <a:endParaRPr sz="1600" dirty="0">
              <a:solidFill>
                <a:srgbClr val="434343"/>
              </a:solidFill>
            </a:endParaRPr>
          </a:p>
        </p:txBody>
      </p:sp>
      <p:pic>
        <p:nvPicPr>
          <p:cNvPr id="2" name="Imagen 1">
            <a:extLst>
              <a:ext uri="{FF2B5EF4-FFF2-40B4-BE49-F238E27FC236}">
                <a16:creationId xmlns:a16="http://schemas.microsoft.com/office/drawing/2014/main" id="{1BE42855-52CB-B08C-F78B-11ECF77E20D3}"/>
              </a:ext>
            </a:extLst>
          </p:cNvPr>
          <p:cNvPicPr>
            <a:picLocks noChangeAspect="1"/>
          </p:cNvPicPr>
          <p:nvPr/>
        </p:nvPicPr>
        <p:blipFill>
          <a:blip r:embed="rId6"/>
          <a:stretch>
            <a:fillRect/>
          </a:stretch>
        </p:blipFill>
        <p:spPr>
          <a:xfrm>
            <a:off x="5534530" y="2514601"/>
            <a:ext cx="6727573" cy="4078223"/>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3" name="Google Shape;173;p6"/>
          <p:cNvSpPr txBox="1">
            <a:spLocks noGrp="1"/>
          </p:cNvSpPr>
          <p:nvPr>
            <p:ph type="body" idx="4294967295"/>
          </p:nvPr>
        </p:nvSpPr>
        <p:spPr>
          <a:xfrm>
            <a:off x="5532825" y="1426465"/>
            <a:ext cx="6659175" cy="5269310"/>
          </a:xfrm>
          <a:prstGeom prst="rect">
            <a:avLst/>
          </a:prstGeom>
          <a:noFill/>
          <a:ln>
            <a:noFill/>
          </a:ln>
        </p:spPr>
        <p:txBody>
          <a:bodyPr spcFirstLastPara="1" wrap="square" lIns="91425" tIns="45700" rIns="91425" bIns="45700" anchor="t" anchorCtr="0">
            <a:normAutofit/>
          </a:bodyPr>
          <a:lstStyle/>
          <a:p>
            <a:pPr lvl="0" algn="l">
              <a:lnSpc>
                <a:spcPct val="100000"/>
              </a:lnSpc>
              <a:buSzPts val="2400"/>
              <a:buNone/>
            </a:pPr>
            <a:r>
              <a:rPr lang="es-MX" sz="1800" dirty="0">
                <a:latin typeface="Times New Roman" panose="02020603050405020304" pitchFamily="18" charset="0"/>
              </a:rPr>
              <a:t>•	Feria Internacional de Turismo – FITUR, IFEMA, Madrid, España, beneficiando 26 artesanos de trece Departamentos.</a:t>
            </a:r>
          </a:p>
          <a:p>
            <a:pPr lvl="0" algn="l">
              <a:lnSpc>
                <a:spcPct val="100000"/>
              </a:lnSpc>
              <a:buSzPts val="2400"/>
              <a:buNone/>
            </a:pPr>
            <a:r>
              <a:rPr lang="es-MX" sz="1800" dirty="0">
                <a:latin typeface="Times New Roman" panose="02020603050405020304" pitchFamily="18" charset="0"/>
              </a:rPr>
              <a:t>•	Feria de Arte Contemporáneo, Madrid, España. Participación de artesanos colombianos, con la presentación de sus obras contemporáneas en el marco de la Feria Arco 2025 Madrid España realizada del 5 al 9 de marzo de 2025, beneficiando cinco artesanos de dos Departamentos y Bogotá.</a:t>
            </a:r>
          </a:p>
          <a:p>
            <a:pPr lvl="0" algn="l">
              <a:lnSpc>
                <a:spcPct val="100000"/>
              </a:lnSpc>
              <a:buSzPts val="2400"/>
              <a:buNone/>
            </a:pPr>
            <a:r>
              <a:rPr lang="es-MX" sz="1800" dirty="0">
                <a:latin typeface="Times New Roman" panose="02020603050405020304" pitchFamily="18" charset="0"/>
              </a:rPr>
              <a:t>•	7ª Bienal </a:t>
            </a:r>
            <a:r>
              <a:rPr lang="es-MX" sz="1800" dirty="0" err="1">
                <a:latin typeface="Times New Roman" panose="02020603050405020304" pitchFamily="18" charset="0"/>
              </a:rPr>
              <a:t>Révélations</a:t>
            </a:r>
            <a:r>
              <a:rPr lang="es-MX" sz="1800" dirty="0">
                <a:latin typeface="Times New Roman" panose="02020603050405020304" pitchFamily="18" charset="0"/>
              </a:rPr>
              <a:t> 2025. Participación de dos artesanos colombianos de los Departamentos de Nariño y de Cundinamarca " realizada del 21 al 25 de mayo en Paris Francia.</a:t>
            </a:r>
          </a:p>
          <a:p>
            <a:pPr lvl="0" algn="l">
              <a:lnSpc>
                <a:spcPct val="100000"/>
              </a:lnSpc>
              <a:buSzPts val="2400"/>
              <a:buNone/>
            </a:pPr>
            <a:r>
              <a:rPr lang="es-MX" sz="1800" dirty="0">
                <a:latin typeface="Times New Roman" panose="02020603050405020304" pitchFamily="18" charset="0"/>
              </a:rPr>
              <a:t>•	International Folk Art </a:t>
            </a:r>
            <a:r>
              <a:rPr lang="es-MX" sz="1800" dirty="0" err="1">
                <a:latin typeface="Times New Roman" panose="02020603050405020304" pitchFamily="18" charset="0"/>
              </a:rPr>
              <a:t>Market</a:t>
            </a:r>
            <a:r>
              <a:rPr lang="es-MX" sz="1800" dirty="0">
                <a:latin typeface="Times New Roman" panose="02020603050405020304" pitchFamily="18" charset="0"/>
              </a:rPr>
              <a:t> – IFAM, realizado del 10 al 13 de julio en Santa Fe, Nuevo México, Estados Unidos, con la participación de seis artesanos. </a:t>
            </a:r>
          </a:p>
          <a:p>
            <a:pPr lvl="0" algn="l">
              <a:lnSpc>
                <a:spcPct val="100000"/>
              </a:lnSpc>
              <a:buSzPts val="2400"/>
              <a:buNone/>
            </a:pPr>
            <a:r>
              <a:rPr lang="es-MX" sz="1800" dirty="0">
                <a:latin typeface="Times New Roman" panose="02020603050405020304" pitchFamily="18" charset="0"/>
              </a:rPr>
              <a:t>•	Exposición Universal Expo Osaka 2025, llevada a cabo entre el 13 de abril y el 13 de octubre en </a:t>
            </a:r>
            <a:r>
              <a:rPr lang="es-MX" sz="1800" dirty="0" err="1">
                <a:latin typeface="Times New Roman" panose="02020603050405020304" pitchFamily="18" charset="0"/>
              </a:rPr>
              <a:t>Yumeshima</a:t>
            </a:r>
            <a:r>
              <a:rPr lang="es-MX" sz="1800" dirty="0">
                <a:latin typeface="Times New Roman" panose="02020603050405020304" pitchFamily="18" charset="0"/>
              </a:rPr>
              <a:t>, Osaka, Japón.</a:t>
            </a:r>
          </a:p>
          <a:p>
            <a:pPr lvl="0" algn="l">
              <a:lnSpc>
                <a:spcPct val="100000"/>
              </a:lnSpc>
              <a:buSzPts val="2400"/>
              <a:buNone/>
            </a:pPr>
            <a:r>
              <a:rPr lang="es-MX" sz="1800" dirty="0">
                <a:latin typeface="Times New Roman" panose="02020603050405020304" pitchFamily="18" charset="0"/>
              </a:rPr>
              <a:t>•	INTERGIFT &amp; MOMAD, Madrid, España, del 10 al 13 de septiembre de 2025 con la participación de 14 artesanos de ocho Departamentos. </a:t>
            </a:r>
          </a:p>
          <a:p>
            <a:pPr lvl="0" algn="l">
              <a:lnSpc>
                <a:spcPct val="100000"/>
              </a:lnSpc>
              <a:buSzPts val="2400"/>
              <a:buNone/>
            </a:pPr>
            <a:endParaRPr sz="1800" dirty="0">
              <a:latin typeface="Times New Roman" panose="02020603050405020304" pitchFamily="18" charset="0"/>
            </a:endParaRPr>
          </a:p>
        </p:txBody>
      </p:sp>
      <p:pic>
        <p:nvPicPr>
          <p:cNvPr id="174" name="Google Shape;174;p6"/>
          <p:cNvPicPr preferRelativeResize="0"/>
          <p:nvPr/>
        </p:nvPicPr>
        <p:blipFill rotWithShape="1">
          <a:blip r:embed="rId3">
            <a:alphaModFix/>
          </a:blip>
          <a:srcRect b="10849"/>
          <a:stretch/>
        </p:blipFill>
        <p:spPr>
          <a:xfrm>
            <a:off x="1014925" y="733601"/>
            <a:ext cx="4517900" cy="5390775"/>
          </a:xfrm>
          <a:prstGeom prst="rect">
            <a:avLst/>
          </a:prstGeom>
          <a:noFill/>
          <a:ln>
            <a:noFill/>
          </a:ln>
        </p:spPr>
      </p:pic>
      <p:pic>
        <p:nvPicPr>
          <p:cNvPr id="175" name="Google Shape;175;p6"/>
          <p:cNvPicPr preferRelativeResize="0"/>
          <p:nvPr/>
        </p:nvPicPr>
        <p:blipFill rotWithShape="1">
          <a:blip r:embed="rId4">
            <a:alphaModFix/>
          </a:blip>
          <a:srcRect/>
          <a:stretch/>
        </p:blipFill>
        <p:spPr>
          <a:xfrm>
            <a:off x="10411250" y="162225"/>
            <a:ext cx="835326" cy="527500"/>
          </a:xfrm>
          <a:prstGeom prst="rect">
            <a:avLst/>
          </a:prstGeom>
          <a:noFill/>
          <a:ln>
            <a:noFill/>
          </a:ln>
        </p:spPr>
      </p:pic>
      <p:pic>
        <p:nvPicPr>
          <p:cNvPr id="176" name="Google Shape;176;p6"/>
          <p:cNvPicPr preferRelativeResize="0"/>
          <p:nvPr/>
        </p:nvPicPr>
        <p:blipFill rotWithShape="1">
          <a:blip r:embed="rId5">
            <a:alphaModFix/>
          </a:blip>
          <a:srcRect/>
          <a:stretch/>
        </p:blipFill>
        <p:spPr>
          <a:xfrm>
            <a:off x="11420425" y="162225"/>
            <a:ext cx="527499" cy="527499"/>
          </a:xfrm>
          <a:prstGeom prst="rect">
            <a:avLst/>
          </a:prstGeom>
          <a:noFill/>
          <a:ln>
            <a:noFill/>
          </a:ln>
        </p:spPr>
      </p:pic>
      <p:sp>
        <p:nvSpPr>
          <p:cNvPr id="2" name="Google Shape;191;g211ec727162_0_17">
            <a:extLst>
              <a:ext uri="{FF2B5EF4-FFF2-40B4-BE49-F238E27FC236}">
                <a16:creationId xmlns:a16="http://schemas.microsoft.com/office/drawing/2014/main" id="{14DE5FFA-0374-97EC-D984-0F9DF2E9F5A0}"/>
              </a:ext>
            </a:extLst>
          </p:cNvPr>
          <p:cNvSpPr txBox="1">
            <a:spLocks/>
          </p:cNvSpPr>
          <p:nvPr/>
        </p:nvSpPr>
        <p:spPr>
          <a:xfrm>
            <a:off x="5961250" y="733602"/>
            <a:ext cx="5386200" cy="756870"/>
          </a:xfrm>
          <a:prstGeom prst="rect">
            <a:avLst/>
          </a:prstGeom>
          <a:noFill/>
          <a:ln>
            <a:noFill/>
          </a:ln>
        </p:spPr>
        <p:txBody>
          <a:bodyPr spcFirstLastPara="1" wrap="square" lIns="91425" tIns="45700" rIns="91425" bIns="45700" anchor="b"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Verdana"/>
              <a:buNone/>
              <a:defRPr sz="4400" b="0"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6000"/>
            </a:pPr>
            <a:r>
              <a:rPr lang="es-CO" sz="2000" b="1" dirty="0">
                <a:solidFill>
                  <a:srgbClr val="932D46"/>
                </a:solidFill>
              </a:rPr>
              <a:t>Participación Ferias Internacionales 2025</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2"/>
          <p:cNvSpPr/>
          <p:nvPr/>
        </p:nvSpPr>
        <p:spPr>
          <a:xfrm>
            <a:off x="0" y="0"/>
            <a:ext cx="3819525" cy="6858000"/>
          </a:xfrm>
          <a:prstGeom prst="rect">
            <a:avLst/>
          </a:prstGeom>
          <a:solidFill>
            <a:srgbClr val="932D4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
        <p:nvSpPr>
          <p:cNvPr id="340" name="Google Shape;340;p2"/>
          <p:cNvSpPr txBox="1">
            <a:spLocks noGrp="1"/>
          </p:cNvSpPr>
          <p:nvPr>
            <p:ph type="ctrTitle"/>
          </p:nvPr>
        </p:nvSpPr>
        <p:spPr>
          <a:xfrm>
            <a:off x="6192838" y="933450"/>
            <a:ext cx="5491162" cy="1012825"/>
          </a:xfrm>
          <a:prstGeom prst="rect">
            <a:avLst/>
          </a:prstGeom>
          <a:noFill/>
          <a:ln>
            <a:noFill/>
          </a:ln>
        </p:spPr>
        <p:txBody>
          <a:bodyPr spcFirstLastPara="1" wrap="square" lIns="91425" tIns="45700" rIns="91425" bIns="45700" anchor="b" anchorCtr="0">
            <a:normAutofit fontScale="90000"/>
          </a:bodyPr>
          <a:lstStyle/>
          <a:p>
            <a:pPr marL="0" lvl="0" indent="0" algn="l" rtl="0">
              <a:lnSpc>
                <a:spcPct val="100000"/>
              </a:lnSpc>
              <a:spcBef>
                <a:spcPts val="0"/>
              </a:spcBef>
              <a:spcAft>
                <a:spcPts val="0"/>
              </a:spcAft>
              <a:buClr>
                <a:srgbClr val="000000"/>
              </a:buClr>
              <a:buSzPct val="333333"/>
              <a:buFont typeface="Verdana"/>
              <a:buNone/>
            </a:pPr>
            <a:r>
              <a:rPr lang="es-MX" sz="2000" b="1">
                <a:solidFill>
                  <a:srgbClr val="932D46"/>
                </a:solidFill>
                <a:latin typeface="Verdana"/>
                <a:ea typeface="Verdana"/>
                <a:cs typeface="Verdana"/>
                <a:sym typeface="Verdana"/>
              </a:rPr>
              <a:t>1. La implementación de la Estrategia de Gestión Social Integral-GSI a los artesanos de todo el territorio nacional.</a:t>
            </a:r>
            <a:endParaRPr/>
          </a:p>
        </p:txBody>
      </p:sp>
      <p:pic>
        <p:nvPicPr>
          <p:cNvPr id="341" name="Google Shape;341;p2"/>
          <p:cNvPicPr preferRelativeResize="0"/>
          <p:nvPr/>
        </p:nvPicPr>
        <p:blipFill rotWithShape="1">
          <a:blip r:embed="rId3">
            <a:alphaModFix/>
          </a:blip>
          <a:srcRect/>
          <a:stretch/>
        </p:blipFill>
        <p:spPr>
          <a:xfrm>
            <a:off x="10410825" y="161925"/>
            <a:ext cx="835025" cy="527050"/>
          </a:xfrm>
          <a:prstGeom prst="rect">
            <a:avLst/>
          </a:prstGeom>
          <a:noFill/>
          <a:ln>
            <a:noFill/>
          </a:ln>
        </p:spPr>
      </p:pic>
      <p:pic>
        <p:nvPicPr>
          <p:cNvPr id="342" name="Google Shape;342;p2"/>
          <p:cNvPicPr preferRelativeResize="0"/>
          <p:nvPr/>
        </p:nvPicPr>
        <p:blipFill rotWithShape="1">
          <a:blip r:embed="rId4">
            <a:alphaModFix/>
          </a:blip>
          <a:srcRect/>
          <a:stretch/>
        </p:blipFill>
        <p:spPr>
          <a:xfrm>
            <a:off x="11420475" y="161925"/>
            <a:ext cx="527050" cy="527050"/>
          </a:xfrm>
          <a:prstGeom prst="rect">
            <a:avLst/>
          </a:prstGeom>
          <a:noFill/>
          <a:ln>
            <a:noFill/>
          </a:ln>
        </p:spPr>
      </p:pic>
      <p:graphicFrame>
        <p:nvGraphicFramePr>
          <p:cNvPr id="343" name="Google Shape;343;p2"/>
          <p:cNvGraphicFramePr/>
          <p:nvPr/>
        </p:nvGraphicFramePr>
        <p:xfrm>
          <a:off x="6345238" y="2182813"/>
          <a:ext cx="5219700" cy="4160600"/>
        </p:xfrm>
        <a:graphic>
          <a:graphicData uri="http://schemas.openxmlformats.org/drawingml/2006/table">
            <a:tbl>
              <a:tblPr>
                <a:noFill/>
                <a:tableStyleId>{7BE356F3-4030-4630-B2C5-E149AC3D3C86}</a:tableStyleId>
              </a:tblPr>
              <a:tblGrid>
                <a:gridCol w="2609850">
                  <a:extLst>
                    <a:ext uri="{9D8B030D-6E8A-4147-A177-3AD203B41FA5}">
                      <a16:colId xmlns:a16="http://schemas.microsoft.com/office/drawing/2014/main" val="20000"/>
                    </a:ext>
                  </a:extLst>
                </a:gridCol>
                <a:gridCol w="2609850">
                  <a:extLst>
                    <a:ext uri="{9D8B030D-6E8A-4147-A177-3AD203B41FA5}">
                      <a16:colId xmlns:a16="http://schemas.microsoft.com/office/drawing/2014/main" val="20001"/>
                    </a:ext>
                  </a:extLst>
                </a:gridCol>
              </a:tblGrid>
              <a:tr h="951150">
                <a:tc gridSpan="2">
                  <a:txBody>
                    <a:bodyPr/>
                    <a:lstStyle/>
                    <a:p>
                      <a:pPr marL="0" marR="0" lvl="0" indent="0" algn="ctr" rtl="0">
                        <a:lnSpc>
                          <a:spcPct val="100000"/>
                        </a:lnSpc>
                        <a:spcBef>
                          <a:spcPts val="0"/>
                        </a:spcBef>
                        <a:spcAft>
                          <a:spcPts val="0"/>
                        </a:spcAft>
                        <a:buClr>
                          <a:srgbClr val="000000"/>
                        </a:buClr>
                        <a:buSzPts val="2400"/>
                        <a:buFont typeface="Arial"/>
                        <a:buNone/>
                      </a:pPr>
                      <a:r>
                        <a:rPr lang="es-MX" sz="2300" b="1" u="none" strike="noStrike" cap="none">
                          <a:solidFill>
                            <a:schemeClr val="lt1"/>
                          </a:solidFill>
                          <a:latin typeface="Calibri"/>
                          <a:ea typeface="Calibri"/>
                          <a:cs typeface="Calibri"/>
                          <a:sym typeface="Calibri"/>
                        </a:rPr>
                        <a:t>C</a:t>
                      </a:r>
                      <a:r>
                        <a:rPr lang="es-MX" sz="2600" b="1" u="none" strike="noStrike" cap="none">
                          <a:solidFill>
                            <a:schemeClr val="lt1"/>
                          </a:solidFill>
                          <a:latin typeface="Calibri"/>
                          <a:ea typeface="Calibri"/>
                          <a:cs typeface="Calibri"/>
                          <a:sym typeface="Calibri"/>
                        </a:rPr>
                        <a:t>aracterizaciones Psicosociales y Ambientales (2022 -2025 a la Fecha)</a:t>
                      </a:r>
                      <a:endParaRPr sz="2300" b="1" u="none" strike="noStrike" cap="none">
                        <a:solidFill>
                          <a:schemeClr val="lt1"/>
                        </a:solidFill>
                        <a:latin typeface="Calibri"/>
                        <a:ea typeface="Calibri"/>
                        <a:cs typeface="Calibri"/>
                        <a:sym typeface="Calibri"/>
                      </a:endParaRPr>
                    </a:p>
                  </a:txBody>
                  <a:tcPr marL="75100" marR="75100" marT="37550" marB="37550">
                    <a:solidFill>
                      <a:srgbClr val="8DA9DB"/>
                    </a:solidFill>
                  </a:tcPr>
                </a:tc>
                <a:tc hMerge="1">
                  <a:txBody>
                    <a:bodyPr/>
                    <a:lstStyle/>
                    <a:p>
                      <a:endParaRPr lang="es-CO"/>
                    </a:p>
                  </a:txBody>
                  <a:tcPr/>
                </a:tc>
                <a:extLst>
                  <a:ext uri="{0D108BD9-81ED-4DB2-BD59-A6C34878D82A}">
                    <a16:rowId xmlns:a16="http://schemas.microsoft.com/office/drawing/2014/main" val="10000"/>
                  </a:ext>
                </a:extLst>
              </a:tr>
              <a:tr h="521500">
                <a:tc>
                  <a:txBody>
                    <a:bodyPr/>
                    <a:lstStyle/>
                    <a:p>
                      <a:pPr marL="0" marR="0" lvl="0" indent="0" algn="ctr" rtl="0">
                        <a:lnSpc>
                          <a:spcPct val="100000"/>
                        </a:lnSpc>
                        <a:spcBef>
                          <a:spcPts val="0"/>
                        </a:spcBef>
                        <a:spcAft>
                          <a:spcPts val="0"/>
                        </a:spcAft>
                        <a:buClr>
                          <a:srgbClr val="000000"/>
                        </a:buClr>
                        <a:buSzPts val="4000"/>
                        <a:buFont typeface="Arial"/>
                        <a:buNone/>
                      </a:pPr>
                      <a:r>
                        <a:rPr lang="es-MX" sz="2000" b="0" u="none" strike="noStrike" cap="none">
                          <a:solidFill>
                            <a:schemeClr val="dk1"/>
                          </a:solidFill>
                          <a:latin typeface="Calibri"/>
                          <a:ea typeface="Calibri"/>
                          <a:cs typeface="Calibri"/>
                          <a:sym typeface="Calibri"/>
                        </a:rPr>
                        <a:t>2022</a:t>
                      </a:r>
                      <a:endParaRPr sz="2000" b="0" u="none" strike="noStrike" cap="none">
                        <a:latin typeface="Calibri"/>
                        <a:ea typeface="Calibri"/>
                        <a:cs typeface="Calibri"/>
                        <a:sym typeface="Calibri"/>
                      </a:endParaRPr>
                    </a:p>
                  </a:txBody>
                  <a:tcPr marL="75075" marR="75075" marT="75075" marB="75075">
                    <a:solidFill>
                      <a:srgbClr val="FFFFFF"/>
                    </a:solidFill>
                  </a:tcPr>
                </a:tc>
                <a:tc>
                  <a:txBody>
                    <a:bodyPr/>
                    <a:lstStyle/>
                    <a:p>
                      <a:pPr marL="0" marR="0" lvl="0" indent="0" algn="ctr" rtl="0">
                        <a:lnSpc>
                          <a:spcPct val="100000"/>
                        </a:lnSpc>
                        <a:spcBef>
                          <a:spcPts val="0"/>
                        </a:spcBef>
                        <a:spcAft>
                          <a:spcPts val="0"/>
                        </a:spcAft>
                        <a:buClr>
                          <a:srgbClr val="000000"/>
                        </a:buClr>
                        <a:buSzPts val="4000"/>
                        <a:buFont typeface="Arial"/>
                        <a:buNone/>
                      </a:pPr>
                      <a:r>
                        <a:rPr lang="es-MX" sz="2000" u="none" strike="noStrike" cap="none">
                          <a:latin typeface="Calibri"/>
                          <a:ea typeface="Calibri"/>
                          <a:cs typeface="Calibri"/>
                          <a:sym typeface="Calibri"/>
                        </a:rPr>
                        <a:t>623</a:t>
                      </a:r>
                      <a:endParaRPr sz="2000" u="none" strike="noStrike" cap="none">
                        <a:latin typeface="Calibri"/>
                        <a:ea typeface="Calibri"/>
                        <a:cs typeface="Calibri"/>
                        <a:sym typeface="Calibri"/>
                      </a:endParaRPr>
                    </a:p>
                  </a:txBody>
                  <a:tcPr marL="75075" marR="75075" marT="75075" marB="75075">
                    <a:solidFill>
                      <a:srgbClr val="FFFFFF"/>
                    </a:solidFill>
                  </a:tcPr>
                </a:tc>
                <a:extLst>
                  <a:ext uri="{0D108BD9-81ED-4DB2-BD59-A6C34878D82A}">
                    <a16:rowId xmlns:a16="http://schemas.microsoft.com/office/drawing/2014/main" val="10001"/>
                  </a:ext>
                </a:extLst>
              </a:tr>
              <a:tr h="521500">
                <a:tc>
                  <a:txBody>
                    <a:bodyPr/>
                    <a:lstStyle/>
                    <a:p>
                      <a:pPr marL="0" marR="0" lvl="0" indent="0" algn="ctr" rtl="0">
                        <a:lnSpc>
                          <a:spcPct val="100000"/>
                        </a:lnSpc>
                        <a:spcBef>
                          <a:spcPts val="0"/>
                        </a:spcBef>
                        <a:spcAft>
                          <a:spcPts val="0"/>
                        </a:spcAft>
                        <a:buClr>
                          <a:srgbClr val="000000"/>
                        </a:buClr>
                        <a:buSzPts val="4000"/>
                        <a:buFont typeface="Arial"/>
                        <a:buNone/>
                      </a:pPr>
                      <a:r>
                        <a:rPr lang="es-MX" sz="2000" b="0" u="none" strike="noStrike" cap="none">
                          <a:latin typeface="Calibri"/>
                          <a:ea typeface="Calibri"/>
                          <a:cs typeface="Calibri"/>
                          <a:sym typeface="Calibri"/>
                        </a:rPr>
                        <a:t>2023</a:t>
                      </a:r>
                      <a:endParaRPr sz="2000" b="0" u="none" strike="noStrike" cap="none">
                        <a:latin typeface="Calibri"/>
                        <a:ea typeface="Calibri"/>
                        <a:cs typeface="Calibri"/>
                        <a:sym typeface="Calibri"/>
                      </a:endParaRPr>
                    </a:p>
                  </a:txBody>
                  <a:tcPr marL="75075" marR="75075" marT="75075" marB="75075">
                    <a:solidFill>
                      <a:srgbClr val="FFFFFF"/>
                    </a:solidFill>
                  </a:tcPr>
                </a:tc>
                <a:tc>
                  <a:txBody>
                    <a:bodyPr/>
                    <a:lstStyle/>
                    <a:p>
                      <a:pPr marL="0" marR="0" lvl="0" indent="0" algn="ctr" rtl="0">
                        <a:lnSpc>
                          <a:spcPct val="100000"/>
                        </a:lnSpc>
                        <a:spcBef>
                          <a:spcPts val="0"/>
                        </a:spcBef>
                        <a:spcAft>
                          <a:spcPts val="0"/>
                        </a:spcAft>
                        <a:buClr>
                          <a:srgbClr val="000000"/>
                        </a:buClr>
                        <a:buSzPts val="4000"/>
                        <a:buFont typeface="Arial"/>
                        <a:buNone/>
                      </a:pPr>
                      <a:r>
                        <a:rPr lang="es-MX" sz="2000" u="none" strike="noStrike" cap="none">
                          <a:latin typeface="Calibri"/>
                          <a:ea typeface="Calibri"/>
                          <a:cs typeface="Calibri"/>
                          <a:sym typeface="Calibri"/>
                        </a:rPr>
                        <a:t>5.933</a:t>
                      </a:r>
                      <a:endParaRPr sz="2000" u="none" strike="noStrike" cap="none">
                        <a:latin typeface="Calibri"/>
                        <a:ea typeface="Calibri"/>
                        <a:cs typeface="Calibri"/>
                        <a:sym typeface="Calibri"/>
                      </a:endParaRPr>
                    </a:p>
                  </a:txBody>
                  <a:tcPr marL="75075" marR="75075" marT="75075" marB="75075">
                    <a:solidFill>
                      <a:srgbClr val="FFFFFF"/>
                    </a:solidFill>
                  </a:tcPr>
                </a:tc>
                <a:extLst>
                  <a:ext uri="{0D108BD9-81ED-4DB2-BD59-A6C34878D82A}">
                    <a16:rowId xmlns:a16="http://schemas.microsoft.com/office/drawing/2014/main" val="10002"/>
                  </a:ext>
                </a:extLst>
              </a:tr>
              <a:tr h="521500">
                <a:tc>
                  <a:txBody>
                    <a:bodyPr/>
                    <a:lstStyle/>
                    <a:p>
                      <a:pPr marL="0" marR="0" lvl="0" indent="0" algn="ctr" rtl="0">
                        <a:lnSpc>
                          <a:spcPct val="100000"/>
                        </a:lnSpc>
                        <a:spcBef>
                          <a:spcPts val="0"/>
                        </a:spcBef>
                        <a:spcAft>
                          <a:spcPts val="0"/>
                        </a:spcAft>
                        <a:buClr>
                          <a:srgbClr val="000000"/>
                        </a:buClr>
                        <a:buSzPts val="4000"/>
                        <a:buFont typeface="Arial"/>
                        <a:buNone/>
                      </a:pPr>
                      <a:r>
                        <a:rPr lang="es-MX" sz="2000" b="0" u="none" strike="noStrike" cap="none">
                          <a:latin typeface="Calibri"/>
                          <a:ea typeface="Calibri"/>
                          <a:cs typeface="Calibri"/>
                          <a:sym typeface="Calibri"/>
                        </a:rPr>
                        <a:t>2024 </a:t>
                      </a:r>
                      <a:endParaRPr sz="1300" u="none" strike="noStrike" cap="none"/>
                    </a:p>
                  </a:txBody>
                  <a:tcPr marL="75075" marR="75075" marT="75075" marB="75075">
                    <a:solidFill>
                      <a:srgbClr val="FFFFFF"/>
                    </a:solidFill>
                  </a:tcPr>
                </a:tc>
                <a:tc>
                  <a:txBody>
                    <a:bodyPr/>
                    <a:lstStyle/>
                    <a:p>
                      <a:pPr marL="0" marR="0" lvl="0" indent="0" algn="ctr" rtl="0">
                        <a:lnSpc>
                          <a:spcPct val="100000"/>
                        </a:lnSpc>
                        <a:spcBef>
                          <a:spcPts val="0"/>
                        </a:spcBef>
                        <a:spcAft>
                          <a:spcPts val="0"/>
                        </a:spcAft>
                        <a:buClr>
                          <a:srgbClr val="000000"/>
                        </a:buClr>
                        <a:buSzPts val="4000"/>
                        <a:buFont typeface="Arial"/>
                        <a:buNone/>
                      </a:pPr>
                      <a:r>
                        <a:rPr lang="es-MX" sz="2000" u="none" strike="noStrike" cap="none">
                          <a:latin typeface="Calibri"/>
                          <a:ea typeface="Calibri"/>
                          <a:cs typeface="Calibri"/>
                          <a:sym typeface="Calibri"/>
                        </a:rPr>
                        <a:t>6.597</a:t>
                      </a:r>
                      <a:endParaRPr sz="2000" u="none" strike="noStrike" cap="none">
                        <a:latin typeface="Calibri"/>
                        <a:ea typeface="Calibri"/>
                        <a:cs typeface="Calibri"/>
                        <a:sym typeface="Calibri"/>
                      </a:endParaRPr>
                    </a:p>
                  </a:txBody>
                  <a:tcPr marL="75075" marR="75075" marT="75075" marB="75075">
                    <a:solidFill>
                      <a:srgbClr val="FFFFFF"/>
                    </a:solidFill>
                  </a:tcPr>
                </a:tc>
                <a:extLst>
                  <a:ext uri="{0D108BD9-81ED-4DB2-BD59-A6C34878D82A}">
                    <a16:rowId xmlns:a16="http://schemas.microsoft.com/office/drawing/2014/main" val="10003"/>
                  </a:ext>
                </a:extLst>
              </a:tr>
              <a:tr h="521500">
                <a:tc>
                  <a:txBody>
                    <a:bodyPr/>
                    <a:lstStyle/>
                    <a:p>
                      <a:pPr marL="0" marR="0" lvl="0" indent="0" algn="ctr" rtl="0">
                        <a:lnSpc>
                          <a:spcPct val="100000"/>
                        </a:lnSpc>
                        <a:spcBef>
                          <a:spcPts val="0"/>
                        </a:spcBef>
                        <a:spcAft>
                          <a:spcPts val="0"/>
                        </a:spcAft>
                        <a:buClr>
                          <a:srgbClr val="000000"/>
                        </a:buClr>
                        <a:buSzPts val="4000"/>
                        <a:buFont typeface="Arial"/>
                        <a:buNone/>
                      </a:pPr>
                      <a:r>
                        <a:rPr lang="es-MX" sz="2000" b="0" i="0" u="none" strike="noStrike" cap="none">
                          <a:solidFill>
                            <a:srgbClr val="000000"/>
                          </a:solidFill>
                          <a:latin typeface="Calibri"/>
                          <a:ea typeface="Calibri"/>
                          <a:cs typeface="Calibri"/>
                          <a:sym typeface="Calibri"/>
                        </a:rPr>
                        <a:t>2025</a:t>
                      </a:r>
                      <a:endParaRPr sz="2000" b="0" i="0" u="none" strike="noStrike" cap="none">
                        <a:solidFill>
                          <a:srgbClr val="000000"/>
                        </a:solidFill>
                        <a:latin typeface="Calibri"/>
                        <a:ea typeface="Calibri"/>
                        <a:cs typeface="Calibri"/>
                        <a:sym typeface="Calibri"/>
                      </a:endParaRPr>
                    </a:p>
                  </a:txBody>
                  <a:tcPr marL="75075" marR="75075" marT="75075" marB="75075">
                    <a:solidFill>
                      <a:srgbClr val="FFFFFF"/>
                    </a:solidFill>
                  </a:tcPr>
                </a:tc>
                <a:tc>
                  <a:txBody>
                    <a:bodyPr/>
                    <a:lstStyle/>
                    <a:p>
                      <a:pPr marL="0" marR="0" lvl="0" indent="0" algn="ctr" rtl="0">
                        <a:lnSpc>
                          <a:spcPct val="100000"/>
                        </a:lnSpc>
                        <a:spcBef>
                          <a:spcPts val="0"/>
                        </a:spcBef>
                        <a:spcAft>
                          <a:spcPts val="0"/>
                        </a:spcAft>
                        <a:buClr>
                          <a:srgbClr val="000000"/>
                        </a:buClr>
                        <a:buSzPts val="4000"/>
                        <a:buFont typeface="Arial"/>
                        <a:buNone/>
                      </a:pPr>
                      <a:r>
                        <a:rPr lang="es-MX" sz="2000" u="none" strike="noStrike" cap="none">
                          <a:latin typeface="Calibri"/>
                          <a:ea typeface="Calibri"/>
                          <a:cs typeface="Calibri"/>
                          <a:sym typeface="Calibri"/>
                        </a:rPr>
                        <a:t>7.100 (A la fecha)</a:t>
                      </a:r>
                      <a:endParaRPr/>
                    </a:p>
                  </a:txBody>
                  <a:tcPr marL="75075" marR="75075" marT="75075" marB="75075">
                    <a:solidFill>
                      <a:srgbClr val="FFFFFF"/>
                    </a:solidFill>
                  </a:tcPr>
                </a:tc>
                <a:extLst>
                  <a:ext uri="{0D108BD9-81ED-4DB2-BD59-A6C34878D82A}">
                    <a16:rowId xmlns:a16="http://schemas.microsoft.com/office/drawing/2014/main" val="10004"/>
                  </a:ext>
                </a:extLst>
              </a:tr>
              <a:tr h="561725">
                <a:tc>
                  <a:txBody>
                    <a:bodyPr/>
                    <a:lstStyle/>
                    <a:p>
                      <a:pPr marL="0" marR="0" lvl="0" indent="0" algn="ctr" rtl="0">
                        <a:lnSpc>
                          <a:spcPct val="100000"/>
                        </a:lnSpc>
                        <a:spcBef>
                          <a:spcPts val="0"/>
                        </a:spcBef>
                        <a:spcAft>
                          <a:spcPts val="0"/>
                        </a:spcAft>
                        <a:buClr>
                          <a:srgbClr val="000000"/>
                        </a:buClr>
                        <a:buSzPts val="4000"/>
                        <a:buFont typeface="Arial"/>
                        <a:buNone/>
                      </a:pPr>
                      <a:r>
                        <a:rPr lang="es-MX" sz="2300" b="1" u="none" strike="noStrike" cap="none">
                          <a:solidFill>
                            <a:schemeClr val="lt1"/>
                          </a:solidFill>
                          <a:latin typeface="Calibri"/>
                          <a:ea typeface="Calibri"/>
                          <a:cs typeface="Calibri"/>
                          <a:sym typeface="Calibri"/>
                        </a:rPr>
                        <a:t>TOTAL</a:t>
                      </a:r>
                      <a:endParaRPr/>
                    </a:p>
                  </a:txBody>
                  <a:tcPr marL="75075" marR="75075" marT="75075" marB="75075">
                    <a:solidFill>
                      <a:srgbClr val="8DA9DB"/>
                    </a:solidFill>
                  </a:tcPr>
                </a:tc>
                <a:tc>
                  <a:txBody>
                    <a:bodyPr/>
                    <a:lstStyle/>
                    <a:p>
                      <a:pPr marL="0" marR="0" lvl="0" indent="0" algn="ctr" rtl="0">
                        <a:lnSpc>
                          <a:spcPct val="100000"/>
                        </a:lnSpc>
                        <a:spcBef>
                          <a:spcPts val="0"/>
                        </a:spcBef>
                        <a:spcAft>
                          <a:spcPts val="0"/>
                        </a:spcAft>
                        <a:buClr>
                          <a:srgbClr val="000000"/>
                        </a:buClr>
                        <a:buSzPts val="4000"/>
                        <a:buFont typeface="Arial"/>
                        <a:buNone/>
                      </a:pPr>
                      <a:r>
                        <a:rPr lang="es-MX" sz="2300" b="1" u="none" strike="noStrike" cap="none">
                          <a:solidFill>
                            <a:schemeClr val="lt1"/>
                          </a:solidFill>
                          <a:latin typeface="Calibri"/>
                          <a:ea typeface="Calibri"/>
                          <a:cs typeface="Calibri"/>
                          <a:sym typeface="Calibri"/>
                        </a:rPr>
                        <a:t>20.253</a:t>
                      </a:r>
                      <a:endParaRPr sz="2300" b="1" u="none" strike="noStrike" cap="none">
                        <a:solidFill>
                          <a:schemeClr val="lt1"/>
                        </a:solidFill>
                        <a:latin typeface="Calibri"/>
                        <a:ea typeface="Calibri"/>
                        <a:cs typeface="Calibri"/>
                        <a:sym typeface="Calibri"/>
                      </a:endParaRPr>
                    </a:p>
                  </a:txBody>
                  <a:tcPr marL="75075" marR="75075" marT="75075" marB="75075">
                    <a:solidFill>
                      <a:srgbClr val="8DA9DB"/>
                    </a:solidFill>
                  </a:tcPr>
                </a:tc>
                <a:extLst>
                  <a:ext uri="{0D108BD9-81ED-4DB2-BD59-A6C34878D82A}">
                    <a16:rowId xmlns:a16="http://schemas.microsoft.com/office/drawing/2014/main" val="10005"/>
                  </a:ext>
                </a:extLst>
              </a:tr>
              <a:tr h="561725">
                <a:tc>
                  <a:txBody>
                    <a:bodyPr/>
                    <a:lstStyle/>
                    <a:p>
                      <a:pPr marL="0" marR="0" lvl="0" indent="0" algn="ctr" rtl="0">
                        <a:lnSpc>
                          <a:spcPct val="100000"/>
                        </a:lnSpc>
                        <a:spcBef>
                          <a:spcPts val="0"/>
                        </a:spcBef>
                        <a:spcAft>
                          <a:spcPts val="0"/>
                        </a:spcAft>
                        <a:buClr>
                          <a:srgbClr val="000000"/>
                        </a:buClr>
                        <a:buSzPts val="4000"/>
                        <a:buFont typeface="Arial"/>
                        <a:buNone/>
                      </a:pPr>
                      <a:r>
                        <a:rPr lang="es-MX" sz="2300" b="1" u="none" strike="noStrike" cap="none">
                          <a:solidFill>
                            <a:schemeClr val="lt1"/>
                          </a:solidFill>
                          <a:latin typeface="Calibri"/>
                          <a:ea typeface="Calibri"/>
                          <a:cs typeface="Calibri"/>
                          <a:sym typeface="Calibri"/>
                        </a:rPr>
                        <a:t>Total Impactados</a:t>
                      </a:r>
                      <a:endParaRPr sz="2300" b="1" u="none" strike="noStrike" cap="none">
                        <a:solidFill>
                          <a:schemeClr val="lt1"/>
                        </a:solidFill>
                        <a:latin typeface="Calibri"/>
                        <a:ea typeface="Calibri"/>
                        <a:cs typeface="Calibri"/>
                        <a:sym typeface="Calibri"/>
                      </a:endParaRPr>
                    </a:p>
                  </a:txBody>
                  <a:tcPr marL="75075" marR="75075" marT="75075" marB="75075">
                    <a:solidFill>
                      <a:srgbClr val="8DA9DB"/>
                    </a:solidFill>
                  </a:tcPr>
                </a:tc>
                <a:tc>
                  <a:txBody>
                    <a:bodyPr/>
                    <a:lstStyle/>
                    <a:p>
                      <a:pPr marL="0" marR="0" lvl="0" indent="0" algn="ctr" rtl="0">
                        <a:lnSpc>
                          <a:spcPct val="100000"/>
                        </a:lnSpc>
                        <a:spcBef>
                          <a:spcPts val="0"/>
                        </a:spcBef>
                        <a:spcAft>
                          <a:spcPts val="0"/>
                        </a:spcAft>
                        <a:buClr>
                          <a:srgbClr val="000000"/>
                        </a:buClr>
                        <a:buSzPts val="4000"/>
                        <a:buFont typeface="Arial"/>
                        <a:buNone/>
                      </a:pPr>
                      <a:r>
                        <a:rPr lang="es-MX" sz="2300" b="1" u="none" strike="noStrike" cap="none">
                          <a:solidFill>
                            <a:schemeClr val="lt1"/>
                          </a:solidFill>
                          <a:latin typeface="Calibri"/>
                          <a:ea typeface="Calibri"/>
                          <a:cs typeface="Calibri"/>
                          <a:sym typeface="Calibri"/>
                        </a:rPr>
                        <a:t>60.759</a:t>
                      </a:r>
                      <a:endParaRPr sz="2300" b="1" u="none" strike="noStrike" cap="none">
                        <a:solidFill>
                          <a:schemeClr val="lt1"/>
                        </a:solidFill>
                        <a:latin typeface="Calibri"/>
                        <a:ea typeface="Calibri"/>
                        <a:cs typeface="Calibri"/>
                        <a:sym typeface="Calibri"/>
                      </a:endParaRPr>
                    </a:p>
                  </a:txBody>
                  <a:tcPr marL="75075" marR="75075" marT="75075" marB="75075">
                    <a:solidFill>
                      <a:srgbClr val="8DA9DB"/>
                    </a:solidFill>
                  </a:tcPr>
                </a:tc>
                <a:extLst>
                  <a:ext uri="{0D108BD9-81ED-4DB2-BD59-A6C34878D82A}">
                    <a16:rowId xmlns:a16="http://schemas.microsoft.com/office/drawing/2014/main" val="10006"/>
                  </a:ext>
                </a:extLst>
              </a:tr>
            </a:tbl>
          </a:graphicData>
        </a:graphic>
      </p:graphicFrame>
      <p:pic>
        <p:nvPicPr>
          <p:cNvPr id="344" name="Google Shape;344;p2"/>
          <p:cNvPicPr preferRelativeResize="0"/>
          <p:nvPr/>
        </p:nvPicPr>
        <p:blipFill rotWithShape="1">
          <a:blip r:embed="rId5">
            <a:alphaModFix/>
          </a:blip>
          <a:srcRect l="18153" r="20412"/>
          <a:stretch/>
        </p:blipFill>
        <p:spPr>
          <a:xfrm>
            <a:off x="439738" y="1038225"/>
            <a:ext cx="5407025" cy="47815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Google Shape;181;g211ec727162_0_10"/>
          <p:cNvPicPr preferRelativeResize="0"/>
          <p:nvPr/>
        </p:nvPicPr>
        <p:blipFill rotWithShape="1">
          <a:blip r:embed="rId3">
            <a:alphaModFix/>
          </a:blip>
          <a:srcRect r="1116" b="21389"/>
          <a:stretch/>
        </p:blipFill>
        <p:spPr>
          <a:xfrm>
            <a:off x="1014925" y="733600"/>
            <a:ext cx="4517902" cy="5390774"/>
          </a:xfrm>
          <a:prstGeom prst="rect">
            <a:avLst/>
          </a:prstGeom>
          <a:noFill/>
          <a:ln>
            <a:noFill/>
          </a:ln>
        </p:spPr>
      </p:pic>
      <p:sp>
        <p:nvSpPr>
          <p:cNvPr id="182" name="Google Shape;182;g211ec727162_0_10"/>
          <p:cNvSpPr txBox="1">
            <a:spLocks noGrp="1"/>
          </p:cNvSpPr>
          <p:nvPr>
            <p:ph type="title" idx="4294967295"/>
          </p:nvPr>
        </p:nvSpPr>
        <p:spPr>
          <a:xfrm>
            <a:off x="5961250" y="576072"/>
            <a:ext cx="5386200" cy="1152144"/>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6000"/>
              <a:buFont typeface="Verdana"/>
              <a:buNone/>
            </a:pPr>
            <a:r>
              <a:rPr lang="es-CO" sz="2000" b="1" dirty="0">
                <a:solidFill>
                  <a:srgbClr val="932D46"/>
                </a:solidFill>
              </a:rPr>
              <a:t>Ferias organizadas en asocio con terceros:</a:t>
            </a:r>
            <a:endParaRPr sz="2000" b="1" dirty="0">
              <a:solidFill>
                <a:srgbClr val="932D46"/>
              </a:solidFill>
            </a:endParaRPr>
          </a:p>
        </p:txBody>
      </p:sp>
      <p:sp>
        <p:nvSpPr>
          <p:cNvPr id="183" name="Google Shape;183;g211ec727162_0_10"/>
          <p:cNvSpPr txBox="1">
            <a:spLocks noGrp="1"/>
          </p:cNvSpPr>
          <p:nvPr>
            <p:ph type="body" idx="4294967295"/>
          </p:nvPr>
        </p:nvSpPr>
        <p:spPr>
          <a:xfrm>
            <a:off x="5532828" y="1975104"/>
            <a:ext cx="6659172" cy="4882896"/>
          </a:xfrm>
          <a:prstGeom prst="rect">
            <a:avLst/>
          </a:prstGeom>
          <a:noFill/>
          <a:ln>
            <a:noFill/>
          </a:ln>
        </p:spPr>
        <p:txBody>
          <a:bodyPr spcFirstLastPara="1" wrap="square" lIns="91425" tIns="45700" rIns="91425" bIns="45700" anchor="t" anchorCtr="0">
            <a:normAutofit/>
          </a:bodyPr>
          <a:lstStyle/>
          <a:p>
            <a:pPr marL="0" lvl="0" indent="0" algn="just" rtl="0">
              <a:lnSpc>
                <a:spcPct val="90000"/>
              </a:lnSpc>
              <a:spcBef>
                <a:spcPts val="0"/>
              </a:spcBef>
              <a:spcAft>
                <a:spcPts val="0"/>
              </a:spcAft>
              <a:buClr>
                <a:srgbClr val="888888"/>
              </a:buClr>
              <a:buSzPts val="2400"/>
              <a:buNone/>
            </a:pPr>
            <a:r>
              <a:rPr lang="es-MX" sz="1600" dirty="0"/>
              <a:t>•	Se llevo a cabo la organización de una feria nacional, realizada en la ciudad de Medellín del 11 al 20 de julio, superando las metas previstas en ingresos y en visitantes.</a:t>
            </a:r>
          </a:p>
          <a:p>
            <a:pPr marL="0" lvl="0" indent="0" algn="just" rtl="0">
              <a:lnSpc>
                <a:spcPct val="90000"/>
              </a:lnSpc>
              <a:spcBef>
                <a:spcPts val="0"/>
              </a:spcBef>
              <a:spcAft>
                <a:spcPts val="0"/>
              </a:spcAft>
              <a:buClr>
                <a:srgbClr val="888888"/>
              </a:buClr>
              <a:buSzPts val="2400"/>
              <a:buNone/>
            </a:pPr>
            <a:endParaRPr lang="es-MX" sz="1600" dirty="0"/>
          </a:p>
          <a:p>
            <a:pPr marL="0" lvl="0" indent="0" algn="just" rtl="0">
              <a:lnSpc>
                <a:spcPct val="90000"/>
              </a:lnSpc>
              <a:spcBef>
                <a:spcPts val="0"/>
              </a:spcBef>
              <a:spcAft>
                <a:spcPts val="0"/>
              </a:spcAft>
              <a:buClr>
                <a:srgbClr val="888888"/>
              </a:buClr>
              <a:buSzPts val="2400"/>
              <a:buNone/>
            </a:pPr>
            <a:r>
              <a:rPr lang="es-MX" sz="1600" dirty="0"/>
              <a:t>•	Del 19 AL 28 de octubre se llevó a cabo la III versión de la feria </a:t>
            </a:r>
            <a:r>
              <a:rPr lang="es-MX" sz="1600" dirty="0" err="1"/>
              <a:t>Expoartesano</a:t>
            </a:r>
            <a:r>
              <a:rPr lang="es-MX" sz="1600" dirty="0"/>
              <a:t> Miami, organizada por Artesanías de Colombia en conjunto con Plaza Mayor Medellín, realizada en la ciudad de Miami Estados Unidos, alcanzado ventas por encima de 40.000 dólares, más de 3.000 personas asistieron al evento y exposición de artesanía de 12 artesanos de diferentes regionales del país.</a:t>
            </a:r>
          </a:p>
          <a:p>
            <a:pPr marL="0" lvl="0" indent="0" algn="just" rtl="0">
              <a:lnSpc>
                <a:spcPct val="90000"/>
              </a:lnSpc>
              <a:spcBef>
                <a:spcPts val="0"/>
              </a:spcBef>
              <a:spcAft>
                <a:spcPts val="0"/>
              </a:spcAft>
              <a:buClr>
                <a:srgbClr val="888888"/>
              </a:buClr>
              <a:buSzPts val="2400"/>
              <a:buNone/>
            </a:pPr>
            <a:r>
              <a:rPr lang="es-MX" sz="1600" dirty="0"/>
              <a:t> </a:t>
            </a:r>
          </a:p>
          <a:p>
            <a:pPr marL="0" lvl="0" indent="0" algn="just" rtl="0">
              <a:lnSpc>
                <a:spcPct val="90000"/>
              </a:lnSpc>
              <a:spcBef>
                <a:spcPts val="0"/>
              </a:spcBef>
              <a:spcAft>
                <a:spcPts val="0"/>
              </a:spcAft>
              <a:buClr>
                <a:srgbClr val="888888"/>
              </a:buClr>
              <a:buSzPts val="2400"/>
              <a:buNone/>
            </a:pPr>
            <a:r>
              <a:rPr lang="es-MX" sz="1600" dirty="0"/>
              <a:t>•	Del 9 al 23 de noviembre se llevó a cabo la Feria organizada por Artesanías de Colombia y Plaza Mayor, </a:t>
            </a:r>
            <a:r>
              <a:rPr lang="es-MX" sz="1600" dirty="0" err="1"/>
              <a:t>Expoartesano</a:t>
            </a:r>
            <a:r>
              <a:rPr lang="es-MX" sz="1600" dirty="0"/>
              <a:t> Madrid, realizada en el Centro Municipal Galileo en Madrid España.</a:t>
            </a:r>
          </a:p>
          <a:p>
            <a:pPr marL="0" lvl="0" indent="0" algn="l" rtl="0">
              <a:lnSpc>
                <a:spcPct val="90000"/>
              </a:lnSpc>
              <a:spcBef>
                <a:spcPts val="0"/>
              </a:spcBef>
              <a:spcAft>
                <a:spcPts val="0"/>
              </a:spcAft>
              <a:buClr>
                <a:srgbClr val="888888"/>
              </a:buClr>
              <a:buSzPts val="2400"/>
              <a:buNone/>
            </a:pPr>
            <a:endParaRPr sz="1600" dirty="0"/>
          </a:p>
        </p:txBody>
      </p:sp>
      <p:pic>
        <p:nvPicPr>
          <p:cNvPr id="184" name="Google Shape;184;g211ec727162_0_10"/>
          <p:cNvPicPr preferRelativeResize="0"/>
          <p:nvPr/>
        </p:nvPicPr>
        <p:blipFill rotWithShape="1">
          <a:blip r:embed="rId4">
            <a:alphaModFix/>
          </a:blip>
          <a:srcRect/>
          <a:stretch/>
        </p:blipFill>
        <p:spPr>
          <a:xfrm>
            <a:off x="10411250" y="162225"/>
            <a:ext cx="835326" cy="527500"/>
          </a:xfrm>
          <a:prstGeom prst="rect">
            <a:avLst/>
          </a:prstGeom>
          <a:noFill/>
          <a:ln>
            <a:noFill/>
          </a:ln>
        </p:spPr>
      </p:pic>
      <p:pic>
        <p:nvPicPr>
          <p:cNvPr id="185" name="Google Shape;185;g211ec727162_0_10"/>
          <p:cNvPicPr preferRelativeResize="0"/>
          <p:nvPr/>
        </p:nvPicPr>
        <p:blipFill rotWithShape="1">
          <a:blip r:embed="rId5">
            <a:alphaModFix/>
          </a:blip>
          <a:srcRect/>
          <a:stretch/>
        </p:blipFill>
        <p:spPr>
          <a:xfrm>
            <a:off x="11420425" y="162225"/>
            <a:ext cx="527499" cy="52749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pic>
        <p:nvPicPr>
          <p:cNvPr id="190" name="Google Shape;190;g211ec727162_0_17"/>
          <p:cNvPicPr preferRelativeResize="0"/>
          <p:nvPr/>
        </p:nvPicPr>
        <p:blipFill rotWithShape="1">
          <a:blip r:embed="rId3">
            <a:alphaModFix/>
          </a:blip>
          <a:srcRect l="5141" b="21396"/>
          <a:stretch/>
        </p:blipFill>
        <p:spPr>
          <a:xfrm>
            <a:off x="1014925" y="733600"/>
            <a:ext cx="4517900" cy="5390773"/>
          </a:xfrm>
          <a:prstGeom prst="rect">
            <a:avLst/>
          </a:prstGeom>
          <a:noFill/>
          <a:ln>
            <a:noFill/>
          </a:ln>
        </p:spPr>
      </p:pic>
      <p:sp>
        <p:nvSpPr>
          <p:cNvPr id="191" name="Google Shape;191;g211ec727162_0_17"/>
          <p:cNvSpPr txBox="1">
            <a:spLocks noGrp="1"/>
          </p:cNvSpPr>
          <p:nvPr>
            <p:ph type="title" idx="4294967295"/>
          </p:nvPr>
        </p:nvSpPr>
        <p:spPr>
          <a:xfrm>
            <a:off x="5961250" y="585217"/>
            <a:ext cx="5986674" cy="5275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dk1"/>
              </a:buClr>
              <a:buSzPts val="6000"/>
              <a:buFont typeface="Verdana"/>
              <a:buNone/>
            </a:pPr>
            <a:r>
              <a:rPr lang="es-MX" sz="2000" b="1" dirty="0">
                <a:solidFill>
                  <a:srgbClr val="932D46"/>
                </a:solidFill>
              </a:rPr>
              <a:t>3. Número de participaciones de artesanos en espacios de promoción</a:t>
            </a:r>
            <a:endParaRPr sz="2000" b="1" dirty="0">
              <a:solidFill>
                <a:srgbClr val="932D46"/>
              </a:solidFill>
            </a:endParaRPr>
          </a:p>
        </p:txBody>
      </p:sp>
      <p:sp>
        <p:nvSpPr>
          <p:cNvPr id="192" name="Google Shape;192;g211ec727162_0_17"/>
          <p:cNvSpPr txBox="1">
            <a:spLocks noGrp="1"/>
          </p:cNvSpPr>
          <p:nvPr>
            <p:ph type="body" idx="4294967295"/>
          </p:nvPr>
        </p:nvSpPr>
        <p:spPr>
          <a:xfrm>
            <a:off x="6190489" y="1112718"/>
            <a:ext cx="5157086" cy="1273866"/>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0"/>
              </a:spcBef>
              <a:spcAft>
                <a:spcPts val="0"/>
              </a:spcAft>
              <a:buClr>
                <a:srgbClr val="888888"/>
              </a:buClr>
              <a:buSzPts val="2400"/>
              <a:buNone/>
            </a:pPr>
            <a:r>
              <a:rPr lang="es-MX" sz="1600" dirty="0"/>
              <a:t>Incluye participaciones locales, territoriales, nacionales e internacionales.</a:t>
            </a:r>
          </a:p>
          <a:p>
            <a:pPr marL="0" lvl="0" indent="0" algn="l" rtl="0">
              <a:lnSpc>
                <a:spcPct val="90000"/>
              </a:lnSpc>
              <a:spcBef>
                <a:spcPts val="0"/>
              </a:spcBef>
              <a:spcAft>
                <a:spcPts val="0"/>
              </a:spcAft>
              <a:buClr>
                <a:srgbClr val="888888"/>
              </a:buClr>
              <a:buSzPts val="2400"/>
              <a:buNone/>
            </a:pPr>
            <a:endParaRPr lang="es-MX" sz="1600" dirty="0"/>
          </a:p>
          <a:p>
            <a:pPr marL="0" lvl="0" indent="0" algn="l" rtl="0">
              <a:lnSpc>
                <a:spcPct val="90000"/>
              </a:lnSpc>
              <a:spcBef>
                <a:spcPts val="0"/>
              </a:spcBef>
              <a:spcAft>
                <a:spcPts val="0"/>
              </a:spcAft>
              <a:buClr>
                <a:srgbClr val="888888"/>
              </a:buClr>
              <a:buSzPts val="2400"/>
              <a:buNone/>
            </a:pPr>
            <a:r>
              <a:rPr lang="es-MX" sz="1600" dirty="0"/>
              <a:t>Meta 2025: 			3.068</a:t>
            </a:r>
          </a:p>
          <a:p>
            <a:pPr marL="0" lvl="0" indent="0" algn="l" rtl="0">
              <a:lnSpc>
                <a:spcPct val="90000"/>
              </a:lnSpc>
              <a:spcBef>
                <a:spcPts val="0"/>
              </a:spcBef>
              <a:spcAft>
                <a:spcPts val="0"/>
              </a:spcAft>
              <a:buClr>
                <a:srgbClr val="888888"/>
              </a:buClr>
              <a:buSzPts val="2400"/>
              <a:buNone/>
            </a:pPr>
            <a:r>
              <a:rPr lang="es-MX" sz="1600" dirty="0"/>
              <a:t>Avance a octubre 2025: 		2.385</a:t>
            </a:r>
          </a:p>
          <a:p>
            <a:pPr marL="0" lvl="0" indent="0" algn="l" rtl="0">
              <a:lnSpc>
                <a:spcPct val="90000"/>
              </a:lnSpc>
              <a:spcBef>
                <a:spcPts val="0"/>
              </a:spcBef>
              <a:spcAft>
                <a:spcPts val="0"/>
              </a:spcAft>
              <a:buClr>
                <a:srgbClr val="888888"/>
              </a:buClr>
              <a:buSzPts val="2400"/>
              <a:buNone/>
            </a:pPr>
            <a:r>
              <a:rPr lang="es-MX" sz="1600" dirty="0"/>
              <a:t>Avance porcentual:	 	77,7%</a:t>
            </a:r>
          </a:p>
          <a:p>
            <a:pPr marL="0" lvl="0" indent="0" algn="l" rtl="0">
              <a:lnSpc>
                <a:spcPct val="90000"/>
              </a:lnSpc>
              <a:spcBef>
                <a:spcPts val="0"/>
              </a:spcBef>
              <a:spcAft>
                <a:spcPts val="0"/>
              </a:spcAft>
              <a:buClr>
                <a:srgbClr val="888888"/>
              </a:buClr>
              <a:buSzPts val="2400"/>
              <a:buNone/>
            </a:pPr>
            <a:endParaRPr sz="1600" dirty="0"/>
          </a:p>
        </p:txBody>
      </p:sp>
      <p:pic>
        <p:nvPicPr>
          <p:cNvPr id="193" name="Google Shape;193;g211ec727162_0_17"/>
          <p:cNvPicPr preferRelativeResize="0"/>
          <p:nvPr/>
        </p:nvPicPr>
        <p:blipFill rotWithShape="1">
          <a:blip r:embed="rId4">
            <a:alphaModFix/>
          </a:blip>
          <a:srcRect/>
          <a:stretch/>
        </p:blipFill>
        <p:spPr>
          <a:xfrm>
            <a:off x="10411250" y="162225"/>
            <a:ext cx="835326" cy="527500"/>
          </a:xfrm>
          <a:prstGeom prst="rect">
            <a:avLst/>
          </a:prstGeom>
          <a:noFill/>
          <a:ln>
            <a:noFill/>
          </a:ln>
        </p:spPr>
      </p:pic>
      <p:pic>
        <p:nvPicPr>
          <p:cNvPr id="194" name="Google Shape;194;g211ec727162_0_17"/>
          <p:cNvPicPr preferRelativeResize="0"/>
          <p:nvPr/>
        </p:nvPicPr>
        <p:blipFill rotWithShape="1">
          <a:blip r:embed="rId5">
            <a:alphaModFix/>
          </a:blip>
          <a:srcRect/>
          <a:stretch/>
        </p:blipFill>
        <p:spPr>
          <a:xfrm>
            <a:off x="11420425" y="162225"/>
            <a:ext cx="527499" cy="527499"/>
          </a:xfrm>
          <a:prstGeom prst="rect">
            <a:avLst/>
          </a:prstGeom>
          <a:noFill/>
          <a:ln>
            <a:noFill/>
          </a:ln>
        </p:spPr>
      </p:pic>
      <p:pic>
        <p:nvPicPr>
          <p:cNvPr id="2" name="Imagen 1">
            <a:extLst>
              <a:ext uri="{FF2B5EF4-FFF2-40B4-BE49-F238E27FC236}">
                <a16:creationId xmlns:a16="http://schemas.microsoft.com/office/drawing/2014/main" id="{EF8F586A-33D3-C614-01F6-184670DCF844}"/>
              </a:ext>
            </a:extLst>
          </p:cNvPr>
          <p:cNvPicPr>
            <a:picLocks noChangeAspect="1"/>
          </p:cNvPicPr>
          <p:nvPr/>
        </p:nvPicPr>
        <p:blipFill>
          <a:blip r:embed="rId6"/>
          <a:stretch>
            <a:fillRect/>
          </a:stretch>
        </p:blipFill>
        <p:spPr>
          <a:xfrm>
            <a:off x="5532825" y="2299799"/>
            <a:ext cx="7166426" cy="4558201"/>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g211ec727162_0_24"/>
          <p:cNvSpPr txBox="1">
            <a:spLocks noGrp="1"/>
          </p:cNvSpPr>
          <p:nvPr>
            <p:ph type="title" idx="4294967295"/>
          </p:nvPr>
        </p:nvSpPr>
        <p:spPr>
          <a:xfrm>
            <a:off x="5961250" y="689725"/>
            <a:ext cx="5386200" cy="325259"/>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dk1"/>
              </a:buClr>
              <a:buSzPts val="6000"/>
              <a:buFont typeface="Verdana"/>
              <a:buNone/>
            </a:pPr>
            <a:r>
              <a:rPr lang="es-MX" sz="2000" b="1" dirty="0">
                <a:solidFill>
                  <a:srgbClr val="932D46"/>
                </a:solidFill>
              </a:rPr>
              <a:t>4. Avances de la operación comercial </a:t>
            </a:r>
            <a:endParaRPr sz="2000" b="1" dirty="0">
              <a:solidFill>
                <a:srgbClr val="932D46"/>
              </a:solidFill>
            </a:endParaRPr>
          </a:p>
        </p:txBody>
      </p:sp>
      <p:pic>
        <p:nvPicPr>
          <p:cNvPr id="201" name="Google Shape;201;g211ec727162_0_24"/>
          <p:cNvPicPr preferRelativeResize="0"/>
          <p:nvPr/>
        </p:nvPicPr>
        <p:blipFill rotWithShape="1">
          <a:blip r:embed="rId3">
            <a:alphaModFix/>
          </a:blip>
          <a:srcRect/>
          <a:stretch/>
        </p:blipFill>
        <p:spPr>
          <a:xfrm>
            <a:off x="10411250" y="162225"/>
            <a:ext cx="835326" cy="527500"/>
          </a:xfrm>
          <a:prstGeom prst="rect">
            <a:avLst/>
          </a:prstGeom>
          <a:noFill/>
          <a:ln>
            <a:noFill/>
          </a:ln>
        </p:spPr>
      </p:pic>
      <p:pic>
        <p:nvPicPr>
          <p:cNvPr id="202" name="Google Shape;202;g211ec727162_0_24"/>
          <p:cNvPicPr preferRelativeResize="0"/>
          <p:nvPr/>
        </p:nvPicPr>
        <p:blipFill rotWithShape="1">
          <a:blip r:embed="rId4">
            <a:alphaModFix/>
          </a:blip>
          <a:srcRect/>
          <a:stretch/>
        </p:blipFill>
        <p:spPr>
          <a:xfrm>
            <a:off x="11420425" y="162225"/>
            <a:ext cx="527499" cy="527499"/>
          </a:xfrm>
          <a:prstGeom prst="rect">
            <a:avLst/>
          </a:prstGeom>
          <a:noFill/>
          <a:ln>
            <a:noFill/>
          </a:ln>
        </p:spPr>
      </p:pic>
      <p:sp>
        <p:nvSpPr>
          <p:cNvPr id="203" name="Google Shape;203;g211ec727162_0_24"/>
          <p:cNvSpPr/>
          <p:nvPr/>
        </p:nvSpPr>
        <p:spPr>
          <a:xfrm>
            <a:off x="0" y="0"/>
            <a:ext cx="5084400" cy="6858000"/>
          </a:xfrm>
          <a:prstGeom prst="rect">
            <a:avLst/>
          </a:prstGeom>
          <a:solidFill>
            <a:srgbClr val="932D4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pic>
        <p:nvPicPr>
          <p:cNvPr id="204" name="Google Shape;204;g211ec727162_0_24"/>
          <p:cNvPicPr preferRelativeResize="0"/>
          <p:nvPr/>
        </p:nvPicPr>
        <p:blipFill rotWithShape="1">
          <a:blip r:embed="rId5">
            <a:alphaModFix/>
          </a:blip>
          <a:srcRect l="9964" t="8507" r="2773" b="22095"/>
          <a:stretch/>
        </p:blipFill>
        <p:spPr>
          <a:xfrm>
            <a:off x="1014925" y="733600"/>
            <a:ext cx="4517901" cy="5390776"/>
          </a:xfrm>
          <a:prstGeom prst="rect">
            <a:avLst/>
          </a:prstGeom>
          <a:noFill/>
          <a:ln>
            <a:noFill/>
          </a:ln>
        </p:spPr>
      </p:pic>
      <p:pic>
        <p:nvPicPr>
          <p:cNvPr id="2" name="Imagen 1">
            <a:extLst>
              <a:ext uri="{FF2B5EF4-FFF2-40B4-BE49-F238E27FC236}">
                <a16:creationId xmlns:a16="http://schemas.microsoft.com/office/drawing/2014/main" id="{AAB02D17-0E6C-E4AB-D83C-2A7A394CE62F}"/>
              </a:ext>
            </a:extLst>
          </p:cNvPr>
          <p:cNvPicPr>
            <a:picLocks noChangeAspect="1"/>
          </p:cNvPicPr>
          <p:nvPr/>
        </p:nvPicPr>
        <p:blipFill>
          <a:blip r:embed="rId6"/>
          <a:stretch>
            <a:fillRect/>
          </a:stretch>
        </p:blipFill>
        <p:spPr>
          <a:xfrm>
            <a:off x="5642554" y="1131156"/>
            <a:ext cx="6976166" cy="5726844"/>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g211ec727162_0_3"/>
          <p:cNvSpPr/>
          <p:nvPr/>
        </p:nvSpPr>
        <p:spPr>
          <a:xfrm>
            <a:off x="0" y="0"/>
            <a:ext cx="5084400" cy="6858000"/>
          </a:xfrm>
          <a:prstGeom prst="rect">
            <a:avLst/>
          </a:prstGeom>
          <a:solidFill>
            <a:srgbClr val="932D4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pic>
        <p:nvPicPr>
          <p:cNvPr id="210" name="Google Shape;210;g211ec727162_0_3"/>
          <p:cNvPicPr preferRelativeResize="0"/>
          <p:nvPr/>
        </p:nvPicPr>
        <p:blipFill rotWithShape="1">
          <a:blip r:embed="rId3">
            <a:alphaModFix/>
          </a:blip>
          <a:srcRect t="2788" b="8409"/>
          <a:stretch/>
        </p:blipFill>
        <p:spPr>
          <a:xfrm>
            <a:off x="1014925" y="733600"/>
            <a:ext cx="4517900" cy="5390773"/>
          </a:xfrm>
          <a:prstGeom prst="rect">
            <a:avLst/>
          </a:prstGeom>
          <a:noFill/>
          <a:ln>
            <a:noFill/>
          </a:ln>
        </p:spPr>
      </p:pic>
      <p:sp>
        <p:nvSpPr>
          <p:cNvPr id="211" name="Google Shape;211;g211ec727162_0_3"/>
          <p:cNvSpPr txBox="1">
            <a:spLocks noGrp="1"/>
          </p:cNvSpPr>
          <p:nvPr>
            <p:ph type="title" idx="4294967295"/>
          </p:nvPr>
        </p:nvSpPr>
        <p:spPr>
          <a:xfrm>
            <a:off x="5961250" y="768201"/>
            <a:ext cx="5386200" cy="621688"/>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dk1"/>
              </a:buClr>
              <a:buSzPts val="6000"/>
              <a:buFont typeface="Verdana"/>
              <a:buNone/>
            </a:pPr>
            <a:r>
              <a:rPr lang="es-MX" sz="2000" b="1" dirty="0">
                <a:solidFill>
                  <a:srgbClr val="932D46"/>
                </a:solidFill>
              </a:rPr>
              <a:t>Iniciativas que se resaltan resultado de la gestión 2025</a:t>
            </a:r>
            <a:endParaRPr sz="2000" b="1" dirty="0">
              <a:solidFill>
                <a:srgbClr val="932D46"/>
              </a:solidFill>
            </a:endParaRPr>
          </a:p>
        </p:txBody>
      </p:sp>
      <p:sp>
        <p:nvSpPr>
          <p:cNvPr id="212" name="Google Shape;212;g211ec727162_0_3"/>
          <p:cNvSpPr txBox="1">
            <a:spLocks noGrp="1"/>
          </p:cNvSpPr>
          <p:nvPr>
            <p:ph type="body" idx="4294967295"/>
          </p:nvPr>
        </p:nvSpPr>
        <p:spPr>
          <a:xfrm>
            <a:off x="5779008" y="1783080"/>
            <a:ext cx="6412992" cy="4846320"/>
          </a:xfrm>
          <a:prstGeom prst="rect">
            <a:avLst/>
          </a:prstGeom>
          <a:noFill/>
          <a:ln>
            <a:noFill/>
          </a:ln>
        </p:spPr>
        <p:txBody>
          <a:bodyPr spcFirstLastPara="1" wrap="square" lIns="91425" tIns="45700" rIns="91425" bIns="45700" anchor="t" anchorCtr="0">
            <a:normAutofit lnSpcReduction="10000"/>
          </a:bodyPr>
          <a:lstStyle/>
          <a:p>
            <a:pPr marL="0" lvl="0" indent="0" algn="just" rtl="0">
              <a:lnSpc>
                <a:spcPct val="90000"/>
              </a:lnSpc>
              <a:spcBef>
                <a:spcPts val="0"/>
              </a:spcBef>
              <a:spcAft>
                <a:spcPts val="0"/>
              </a:spcAft>
              <a:buClr>
                <a:srgbClr val="888888"/>
              </a:buClr>
              <a:buSzPts val="2400"/>
              <a:buNone/>
            </a:pPr>
            <a:r>
              <a:rPr lang="es-MX" sz="1600" dirty="0">
                <a:solidFill>
                  <a:srgbClr val="434343"/>
                </a:solidFill>
              </a:rPr>
              <a:t>•	Convenio con Aerocivil, para la apertura de vitrinas promocionales de Artesanías de Colombia para pago de arriendo por comisión por ventas.  Vitrina ubicada en el aeropuerto Rafael Núñez de la Isla de San Andrés</a:t>
            </a:r>
          </a:p>
          <a:p>
            <a:pPr marL="0" lvl="0" indent="0" algn="just" rtl="0">
              <a:lnSpc>
                <a:spcPct val="90000"/>
              </a:lnSpc>
              <a:spcBef>
                <a:spcPts val="0"/>
              </a:spcBef>
              <a:spcAft>
                <a:spcPts val="0"/>
              </a:spcAft>
              <a:buClr>
                <a:srgbClr val="888888"/>
              </a:buClr>
              <a:buSzPts val="2400"/>
              <a:buNone/>
            </a:pPr>
            <a:endParaRPr lang="es-MX" sz="1600" dirty="0">
              <a:solidFill>
                <a:srgbClr val="434343"/>
              </a:solidFill>
            </a:endParaRPr>
          </a:p>
          <a:p>
            <a:pPr marL="0" lvl="0" indent="0" algn="just" rtl="0">
              <a:lnSpc>
                <a:spcPct val="90000"/>
              </a:lnSpc>
              <a:spcBef>
                <a:spcPts val="0"/>
              </a:spcBef>
              <a:spcAft>
                <a:spcPts val="0"/>
              </a:spcAft>
              <a:buClr>
                <a:srgbClr val="888888"/>
              </a:buClr>
              <a:buSzPts val="2400"/>
              <a:buNone/>
            </a:pPr>
            <a:r>
              <a:rPr lang="es-MX" sz="1600" dirty="0">
                <a:solidFill>
                  <a:srgbClr val="434343"/>
                </a:solidFill>
              </a:rPr>
              <a:t>•	Acuerdo con el Ministerio de las Artes, las Culturas y los Saberes.  Entrega de un local ubicado en el Bonete del Castillo de San Felipe en Cartagena a través de un contrato de comodato.</a:t>
            </a:r>
          </a:p>
          <a:p>
            <a:pPr marL="0" lvl="0" indent="0" algn="just" rtl="0">
              <a:lnSpc>
                <a:spcPct val="90000"/>
              </a:lnSpc>
              <a:spcBef>
                <a:spcPts val="0"/>
              </a:spcBef>
              <a:spcAft>
                <a:spcPts val="0"/>
              </a:spcAft>
              <a:buClr>
                <a:srgbClr val="888888"/>
              </a:buClr>
              <a:buSzPts val="2400"/>
              <a:buNone/>
            </a:pPr>
            <a:endParaRPr lang="es-MX" sz="1600" dirty="0">
              <a:solidFill>
                <a:srgbClr val="434343"/>
              </a:solidFill>
            </a:endParaRPr>
          </a:p>
          <a:p>
            <a:pPr marL="0" lvl="0" indent="0" algn="just" rtl="0">
              <a:lnSpc>
                <a:spcPct val="90000"/>
              </a:lnSpc>
              <a:spcBef>
                <a:spcPts val="0"/>
              </a:spcBef>
              <a:spcAft>
                <a:spcPts val="0"/>
              </a:spcAft>
              <a:buClr>
                <a:srgbClr val="888888"/>
              </a:buClr>
              <a:buSzPts val="2400"/>
              <a:buNone/>
            </a:pPr>
            <a:r>
              <a:rPr lang="es-MX" sz="1600" dirty="0">
                <a:solidFill>
                  <a:srgbClr val="434343"/>
                </a:solidFill>
              </a:rPr>
              <a:t>•	Apertura de nuevas vitrinas promocionales con pago de alquiler por porcentaje en ventas.  Vitrina ubicada en el restaurantes “El Salario” en la ciudad de Zipaquirá, otra es la vitrina ubicada en el Museo Nacional de Bogotá</a:t>
            </a:r>
          </a:p>
          <a:p>
            <a:pPr marL="0" lvl="0" indent="0" algn="just" rtl="0">
              <a:lnSpc>
                <a:spcPct val="90000"/>
              </a:lnSpc>
              <a:spcBef>
                <a:spcPts val="0"/>
              </a:spcBef>
              <a:spcAft>
                <a:spcPts val="0"/>
              </a:spcAft>
              <a:buClr>
                <a:srgbClr val="888888"/>
              </a:buClr>
              <a:buSzPts val="2400"/>
              <a:buNone/>
            </a:pPr>
            <a:endParaRPr lang="es-MX" sz="1600" dirty="0">
              <a:solidFill>
                <a:srgbClr val="434343"/>
              </a:solidFill>
            </a:endParaRPr>
          </a:p>
          <a:p>
            <a:pPr marL="0" lvl="0" indent="0" algn="just" rtl="0">
              <a:lnSpc>
                <a:spcPct val="90000"/>
              </a:lnSpc>
              <a:spcBef>
                <a:spcPts val="0"/>
              </a:spcBef>
              <a:spcAft>
                <a:spcPts val="0"/>
              </a:spcAft>
              <a:buClr>
                <a:srgbClr val="888888"/>
              </a:buClr>
              <a:buSzPts val="2400"/>
              <a:buNone/>
            </a:pPr>
            <a:r>
              <a:rPr lang="es-MX" sz="1600" dirty="0">
                <a:solidFill>
                  <a:srgbClr val="434343"/>
                </a:solidFill>
              </a:rPr>
              <a:t>•	Apertura de vitrinas promocionales y de restaurantes “Cocina Sabores y Saberes” en la Casa del Artesano de Ráquira y de San Jacinto.  Estos inmuebles de propiedad de Artesanías de Colombia S.A.- BIC., a través de convenios, se dotaron para apoyar los artesanos de la región.  </a:t>
            </a:r>
          </a:p>
          <a:p>
            <a:pPr marL="0" lvl="0" indent="0" algn="just" rtl="0">
              <a:lnSpc>
                <a:spcPct val="90000"/>
              </a:lnSpc>
              <a:spcBef>
                <a:spcPts val="0"/>
              </a:spcBef>
              <a:spcAft>
                <a:spcPts val="0"/>
              </a:spcAft>
              <a:buClr>
                <a:srgbClr val="888888"/>
              </a:buClr>
              <a:buSzPts val="2400"/>
              <a:buNone/>
            </a:pPr>
            <a:endParaRPr lang="es-MX" sz="1600" dirty="0">
              <a:solidFill>
                <a:srgbClr val="434343"/>
              </a:solidFill>
            </a:endParaRPr>
          </a:p>
          <a:p>
            <a:pPr marL="0" lvl="0" indent="0" algn="just" rtl="0">
              <a:lnSpc>
                <a:spcPct val="90000"/>
              </a:lnSpc>
              <a:spcBef>
                <a:spcPts val="0"/>
              </a:spcBef>
              <a:spcAft>
                <a:spcPts val="0"/>
              </a:spcAft>
              <a:buClr>
                <a:srgbClr val="888888"/>
              </a:buClr>
              <a:buSzPts val="2400"/>
              <a:buNone/>
            </a:pPr>
            <a:r>
              <a:rPr lang="es-MX" sz="1600" dirty="0">
                <a:solidFill>
                  <a:srgbClr val="434343"/>
                </a:solidFill>
              </a:rPr>
              <a:t>•	Apertura de restaurantes “Cocina Sabores y Sabores” en el Claustro de Las Aguas y en la casa de artesanías ubicada en Ráquira Boyacá</a:t>
            </a:r>
          </a:p>
          <a:p>
            <a:pPr marL="0" lvl="0" indent="0" algn="l" rtl="0">
              <a:lnSpc>
                <a:spcPct val="90000"/>
              </a:lnSpc>
              <a:spcBef>
                <a:spcPts val="0"/>
              </a:spcBef>
              <a:spcAft>
                <a:spcPts val="0"/>
              </a:spcAft>
              <a:buClr>
                <a:srgbClr val="888888"/>
              </a:buClr>
              <a:buSzPts val="2400"/>
              <a:buNone/>
            </a:pPr>
            <a:endParaRPr sz="1600" dirty="0">
              <a:solidFill>
                <a:srgbClr val="434343"/>
              </a:solidFill>
            </a:endParaRPr>
          </a:p>
        </p:txBody>
      </p:sp>
      <p:pic>
        <p:nvPicPr>
          <p:cNvPr id="213" name="Google Shape;213;g211ec727162_0_3"/>
          <p:cNvPicPr preferRelativeResize="0"/>
          <p:nvPr/>
        </p:nvPicPr>
        <p:blipFill rotWithShape="1">
          <a:blip r:embed="rId4">
            <a:alphaModFix/>
          </a:blip>
          <a:srcRect/>
          <a:stretch/>
        </p:blipFill>
        <p:spPr>
          <a:xfrm>
            <a:off x="10411250" y="162225"/>
            <a:ext cx="835326" cy="527500"/>
          </a:xfrm>
          <a:prstGeom prst="rect">
            <a:avLst/>
          </a:prstGeom>
          <a:noFill/>
          <a:ln>
            <a:noFill/>
          </a:ln>
        </p:spPr>
      </p:pic>
      <p:pic>
        <p:nvPicPr>
          <p:cNvPr id="214" name="Google Shape;214;g211ec727162_0_3"/>
          <p:cNvPicPr preferRelativeResize="0"/>
          <p:nvPr/>
        </p:nvPicPr>
        <p:blipFill rotWithShape="1">
          <a:blip r:embed="rId5">
            <a:alphaModFix/>
          </a:blip>
          <a:srcRect/>
          <a:stretch/>
        </p:blipFill>
        <p:spPr>
          <a:xfrm>
            <a:off x="11420425" y="162225"/>
            <a:ext cx="527499" cy="52749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g211ec727162_0_90"/>
          <p:cNvSpPr/>
          <p:nvPr/>
        </p:nvSpPr>
        <p:spPr>
          <a:xfrm>
            <a:off x="0" y="0"/>
            <a:ext cx="5084400" cy="6858000"/>
          </a:xfrm>
          <a:prstGeom prst="rect">
            <a:avLst/>
          </a:prstGeom>
          <a:solidFill>
            <a:srgbClr val="932D4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pic>
        <p:nvPicPr>
          <p:cNvPr id="220" name="Google Shape;220;g211ec727162_0_90"/>
          <p:cNvPicPr preferRelativeResize="0"/>
          <p:nvPr/>
        </p:nvPicPr>
        <p:blipFill rotWithShape="1">
          <a:blip r:embed="rId3">
            <a:alphaModFix/>
          </a:blip>
          <a:srcRect l="27407" r="25460"/>
          <a:stretch/>
        </p:blipFill>
        <p:spPr>
          <a:xfrm>
            <a:off x="1014925" y="733600"/>
            <a:ext cx="4517900" cy="5390775"/>
          </a:xfrm>
          <a:prstGeom prst="rect">
            <a:avLst/>
          </a:prstGeom>
          <a:noFill/>
          <a:ln>
            <a:noFill/>
          </a:ln>
        </p:spPr>
      </p:pic>
      <p:sp>
        <p:nvSpPr>
          <p:cNvPr id="221" name="Google Shape;221;g211ec727162_0_90"/>
          <p:cNvSpPr txBox="1">
            <a:spLocks noGrp="1"/>
          </p:cNvSpPr>
          <p:nvPr>
            <p:ph type="title" idx="4294967295"/>
          </p:nvPr>
        </p:nvSpPr>
        <p:spPr>
          <a:xfrm>
            <a:off x="5961250" y="941833"/>
            <a:ext cx="5386200" cy="105156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6000"/>
              <a:buFont typeface="Verdana"/>
              <a:buNone/>
            </a:pPr>
            <a:r>
              <a:rPr lang="es-CO" sz="2000" b="1" dirty="0">
                <a:solidFill>
                  <a:srgbClr val="932D46"/>
                </a:solidFill>
              </a:rPr>
              <a:t>Vitrinas promocionales abiertas durante el año 2025</a:t>
            </a:r>
            <a:endParaRPr sz="2000" b="1" dirty="0">
              <a:solidFill>
                <a:srgbClr val="932D46"/>
              </a:solidFill>
            </a:endParaRPr>
          </a:p>
        </p:txBody>
      </p:sp>
      <p:sp>
        <p:nvSpPr>
          <p:cNvPr id="222" name="Google Shape;222;g211ec727162_0_90"/>
          <p:cNvSpPr txBox="1">
            <a:spLocks noGrp="1"/>
          </p:cNvSpPr>
          <p:nvPr>
            <p:ph type="body" idx="4294967295"/>
          </p:nvPr>
        </p:nvSpPr>
        <p:spPr>
          <a:xfrm>
            <a:off x="5961251" y="2322576"/>
            <a:ext cx="5569334" cy="3218688"/>
          </a:xfrm>
          <a:prstGeom prst="rect">
            <a:avLst/>
          </a:prstGeom>
          <a:noFill/>
          <a:ln>
            <a:noFill/>
          </a:ln>
        </p:spPr>
        <p:txBody>
          <a:bodyPr spcFirstLastPara="1" wrap="square" lIns="91425" tIns="45700" rIns="91425" bIns="45700" anchor="t" anchorCtr="0">
            <a:normAutofit/>
          </a:bodyPr>
          <a:lstStyle/>
          <a:p>
            <a:pPr marL="285750" lvl="0" indent="-285750" rtl="0">
              <a:lnSpc>
                <a:spcPct val="90000"/>
              </a:lnSpc>
              <a:spcBef>
                <a:spcPts val="0"/>
              </a:spcBef>
              <a:spcAft>
                <a:spcPts val="0"/>
              </a:spcAft>
              <a:buClr>
                <a:srgbClr val="888888"/>
              </a:buClr>
              <a:buSzPts val="2400"/>
              <a:buFont typeface="Wingdings" panose="05000000000000000000" pitchFamily="2" charset="2"/>
              <a:buChar char="ü"/>
            </a:pPr>
            <a:r>
              <a:rPr lang="es-CO" sz="1600" dirty="0">
                <a:solidFill>
                  <a:srgbClr val="434343"/>
                </a:solidFill>
              </a:rPr>
              <a:t>	Aeropuerto Internacional Gustavo Rojas Pinilla – San   Andrés</a:t>
            </a:r>
          </a:p>
          <a:p>
            <a:pPr marL="285750" lvl="0" indent="-285750" rtl="0">
              <a:lnSpc>
                <a:spcPct val="90000"/>
              </a:lnSpc>
              <a:spcBef>
                <a:spcPts val="0"/>
              </a:spcBef>
              <a:spcAft>
                <a:spcPts val="0"/>
              </a:spcAft>
              <a:buClr>
                <a:srgbClr val="888888"/>
              </a:buClr>
              <a:buSzPts val="2400"/>
              <a:buFont typeface="Wingdings" panose="05000000000000000000" pitchFamily="2" charset="2"/>
              <a:buChar char="ü"/>
            </a:pPr>
            <a:endParaRPr lang="es-CO" sz="1600" dirty="0">
              <a:solidFill>
                <a:srgbClr val="434343"/>
              </a:solidFill>
            </a:endParaRPr>
          </a:p>
          <a:p>
            <a:pPr marL="285750" lvl="0" indent="-285750" rtl="0">
              <a:lnSpc>
                <a:spcPct val="90000"/>
              </a:lnSpc>
              <a:spcBef>
                <a:spcPts val="0"/>
              </a:spcBef>
              <a:spcAft>
                <a:spcPts val="0"/>
              </a:spcAft>
              <a:buClr>
                <a:srgbClr val="888888"/>
              </a:buClr>
              <a:buSzPts val="2400"/>
              <a:buFont typeface="Wingdings" panose="05000000000000000000" pitchFamily="2" charset="2"/>
              <a:buChar char="ü"/>
            </a:pPr>
            <a:r>
              <a:rPr lang="es-CO" sz="1600" dirty="0">
                <a:solidFill>
                  <a:srgbClr val="434343"/>
                </a:solidFill>
              </a:rPr>
              <a:t>	Castillo de San Felipe de Barajas – Cartagena</a:t>
            </a:r>
          </a:p>
          <a:p>
            <a:pPr marL="285750" lvl="0" indent="-285750" rtl="0">
              <a:lnSpc>
                <a:spcPct val="90000"/>
              </a:lnSpc>
              <a:spcBef>
                <a:spcPts val="0"/>
              </a:spcBef>
              <a:spcAft>
                <a:spcPts val="0"/>
              </a:spcAft>
              <a:buClr>
                <a:srgbClr val="888888"/>
              </a:buClr>
              <a:buSzPts val="2400"/>
              <a:buFont typeface="Wingdings" panose="05000000000000000000" pitchFamily="2" charset="2"/>
              <a:buChar char="ü"/>
            </a:pPr>
            <a:endParaRPr lang="es-CO" sz="1600" dirty="0">
              <a:solidFill>
                <a:srgbClr val="434343"/>
              </a:solidFill>
            </a:endParaRPr>
          </a:p>
          <a:p>
            <a:pPr marL="285750" lvl="0" indent="-285750" rtl="0">
              <a:lnSpc>
                <a:spcPct val="90000"/>
              </a:lnSpc>
              <a:spcBef>
                <a:spcPts val="0"/>
              </a:spcBef>
              <a:spcAft>
                <a:spcPts val="0"/>
              </a:spcAft>
              <a:buClr>
                <a:srgbClr val="888888"/>
              </a:buClr>
              <a:buSzPts val="2400"/>
              <a:buFont typeface="Wingdings" panose="05000000000000000000" pitchFamily="2" charset="2"/>
              <a:buChar char="ü"/>
            </a:pPr>
            <a:r>
              <a:rPr lang="es-CO" sz="1600" dirty="0">
                <a:solidFill>
                  <a:srgbClr val="434343"/>
                </a:solidFill>
              </a:rPr>
              <a:t>	Museo Nacional de Colombia – Bogotá</a:t>
            </a:r>
          </a:p>
          <a:p>
            <a:pPr marL="285750" lvl="0" indent="-285750" rtl="0">
              <a:lnSpc>
                <a:spcPct val="90000"/>
              </a:lnSpc>
              <a:spcBef>
                <a:spcPts val="0"/>
              </a:spcBef>
              <a:spcAft>
                <a:spcPts val="0"/>
              </a:spcAft>
              <a:buClr>
                <a:srgbClr val="888888"/>
              </a:buClr>
              <a:buSzPts val="2400"/>
              <a:buFont typeface="Wingdings" panose="05000000000000000000" pitchFamily="2" charset="2"/>
              <a:buChar char="ü"/>
            </a:pPr>
            <a:endParaRPr lang="es-CO" sz="1600" dirty="0">
              <a:solidFill>
                <a:srgbClr val="434343"/>
              </a:solidFill>
            </a:endParaRPr>
          </a:p>
          <a:p>
            <a:pPr marL="285750" lvl="0" indent="-285750" rtl="0">
              <a:lnSpc>
                <a:spcPct val="90000"/>
              </a:lnSpc>
              <a:spcBef>
                <a:spcPts val="0"/>
              </a:spcBef>
              <a:spcAft>
                <a:spcPts val="0"/>
              </a:spcAft>
              <a:buClr>
                <a:srgbClr val="888888"/>
              </a:buClr>
              <a:buSzPts val="2400"/>
              <a:buFont typeface="Wingdings" panose="05000000000000000000" pitchFamily="2" charset="2"/>
              <a:buChar char="ü"/>
            </a:pPr>
            <a:r>
              <a:rPr lang="es-CO" sz="1600" dirty="0">
                <a:solidFill>
                  <a:srgbClr val="434343"/>
                </a:solidFill>
              </a:rPr>
              <a:t>	Santa Cruz de Mompox – Bolívar</a:t>
            </a:r>
          </a:p>
          <a:p>
            <a:pPr marL="285750" lvl="0" indent="-285750" rtl="0">
              <a:lnSpc>
                <a:spcPct val="90000"/>
              </a:lnSpc>
              <a:spcBef>
                <a:spcPts val="0"/>
              </a:spcBef>
              <a:spcAft>
                <a:spcPts val="0"/>
              </a:spcAft>
              <a:buClr>
                <a:srgbClr val="888888"/>
              </a:buClr>
              <a:buSzPts val="2400"/>
              <a:buFont typeface="Wingdings" panose="05000000000000000000" pitchFamily="2" charset="2"/>
              <a:buChar char="ü"/>
            </a:pPr>
            <a:endParaRPr lang="es-CO" sz="1600" dirty="0">
              <a:solidFill>
                <a:srgbClr val="434343"/>
              </a:solidFill>
            </a:endParaRPr>
          </a:p>
          <a:p>
            <a:pPr marL="285750" lvl="0" indent="-285750" rtl="0">
              <a:lnSpc>
                <a:spcPct val="90000"/>
              </a:lnSpc>
              <a:spcBef>
                <a:spcPts val="0"/>
              </a:spcBef>
              <a:spcAft>
                <a:spcPts val="0"/>
              </a:spcAft>
              <a:buClr>
                <a:srgbClr val="888888"/>
              </a:buClr>
              <a:buSzPts val="2400"/>
              <a:buFont typeface="Wingdings" panose="05000000000000000000" pitchFamily="2" charset="2"/>
              <a:buChar char="ü"/>
            </a:pPr>
            <a:r>
              <a:rPr lang="es-CO" sz="1600" dirty="0">
                <a:solidFill>
                  <a:srgbClr val="434343"/>
                </a:solidFill>
              </a:rPr>
              <a:t>	Ráquira – Boyacá</a:t>
            </a:r>
          </a:p>
          <a:p>
            <a:pPr marL="285750" lvl="0" indent="-285750" algn="l" rtl="0">
              <a:lnSpc>
                <a:spcPct val="90000"/>
              </a:lnSpc>
              <a:spcBef>
                <a:spcPts val="0"/>
              </a:spcBef>
              <a:spcAft>
                <a:spcPts val="0"/>
              </a:spcAft>
              <a:buClr>
                <a:srgbClr val="888888"/>
              </a:buClr>
              <a:buSzPts val="2400"/>
              <a:buFont typeface="Wingdings" panose="05000000000000000000" pitchFamily="2" charset="2"/>
              <a:buChar char="ü"/>
            </a:pPr>
            <a:endParaRPr sz="1600" dirty="0">
              <a:solidFill>
                <a:srgbClr val="434343"/>
              </a:solidFill>
            </a:endParaRPr>
          </a:p>
        </p:txBody>
      </p:sp>
      <p:pic>
        <p:nvPicPr>
          <p:cNvPr id="223" name="Google Shape;223;g211ec727162_0_90"/>
          <p:cNvPicPr preferRelativeResize="0"/>
          <p:nvPr/>
        </p:nvPicPr>
        <p:blipFill rotWithShape="1">
          <a:blip r:embed="rId4">
            <a:alphaModFix/>
          </a:blip>
          <a:srcRect/>
          <a:stretch/>
        </p:blipFill>
        <p:spPr>
          <a:xfrm>
            <a:off x="10411250" y="162225"/>
            <a:ext cx="835326" cy="527500"/>
          </a:xfrm>
          <a:prstGeom prst="rect">
            <a:avLst/>
          </a:prstGeom>
          <a:noFill/>
          <a:ln>
            <a:noFill/>
          </a:ln>
        </p:spPr>
      </p:pic>
      <p:pic>
        <p:nvPicPr>
          <p:cNvPr id="224" name="Google Shape;224;g211ec727162_0_90"/>
          <p:cNvPicPr preferRelativeResize="0"/>
          <p:nvPr/>
        </p:nvPicPr>
        <p:blipFill rotWithShape="1">
          <a:blip r:embed="rId5">
            <a:alphaModFix/>
          </a:blip>
          <a:srcRect/>
          <a:stretch/>
        </p:blipFill>
        <p:spPr>
          <a:xfrm>
            <a:off x="11420425" y="162225"/>
            <a:ext cx="527499" cy="527499"/>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174" name="Google Shape;174;p6"/>
          <p:cNvPicPr preferRelativeResize="0"/>
          <p:nvPr/>
        </p:nvPicPr>
        <p:blipFill rotWithShape="1">
          <a:blip r:embed="rId3">
            <a:alphaModFix/>
          </a:blip>
          <a:srcRect b="10849"/>
          <a:stretch/>
        </p:blipFill>
        <p:spPr>
          <a:xfrm>
            <a:off x="1014925" y="733601"/>
            <a:ext cx="4517900" cy="5390775"/>
          </a:xfrm>
          <a:prstGeom prst="rect">
            <a:avLst/>
          </a:prstGeom>
          <a:noFill/>
          <a:ln>
            <a:noFill/>
          </a:ln>
        </p:spPr>
      </p:pic>
      <p:pic>
        <p:nvPicPr>
          <p:cNvPr id="175" name="Google Shape;175;p6"/>
          <p:cNvPicPr preferRelativeResize="0"/>
          <p:nvPr/>
        </p:nvPicPr>
        <p:blipFill rotWithShape="1">
          <a:blip r:embed="rId4">
            <a:alphaModFix/>
          </a:blip>
          <a:srcRect/>
          <a:stretch/>
        </p:blipFill>
        <p:spPr>
          <a:xfrm>
            <a:off x="10411250" y="162225"/>
            <a:ext cx="835326" cy="527500"/>
          </a:xfrm>
          <a:prstGeom prst="rect">
            <a:avLst/>
          </a:prstGeom>
          <a:noFill/>
          <a:ln>
            <a:noFill/>
          </a:ln>
        </p:spPr>
      </p:pic>
      <p:pic>
        <p:nvPicPr>
          <p:cNvPr id="176" name="Google Shape;176;p6"/>
          <p:cNvPicPr preferRelativeResize="0"/>
          <p:nvPr/>
        </p:nvPicPr>
        <p:blipFill rotWithShape="1">
          <a:blip r:embed="rId5">
            <a:alphaModFix/>
          </a:blip>
          <a:srcRect/>
          <a:stretch/>
        </p:blipFill>
        <p:spPr>
          <a:xfrm>
            <a:off x="11420425" y="162225"/>
            <a:ext cx="527499" cy="527499"/>
          </a:xfrm>
          <a:prstGeom prst="rect">
            <a:avLst/>
          </a:prstGeom>
          <a:noFill/>
          <a:ln>
            <a:noFill/>
          </a:ln>
        </p:spPr>
      </p:pic>
      <p:sp>
        <p:nvSpPr>
          <p:cNvPr id="2" name="Google Shape;191;g211ec727162_0_17">
            <a:extLst>
              <a:ext uri="{FF2B5EF4-FFF2-40B4-BE49-F238E27FC236}">
                <a16:creationId xmlns:a16="http://schemas.microsoft.com/office/drawing/2014/main" id="{14DE5FFA-0374-97EC-D984-0F9DF2E9F5A0}"/>
              </a:ext>
            </a:extLst>
          </p:cNvPr>
          <p:cNvSpPr txBox="1">
            <a:spLocks/>
          </p:cNvSpPr>
          <p:nvPr/>
        </p:nvSpPr>
        <p:spPr>
          <a:xfrm>
            <a:off x="5961250" y="733602"/>
            <a:ext cx="5386200" cy="802590"/>
          </a:xfrm>
          <a:prstGeom prst="rect">
            <a:avLst/>
          </a:prstGeom>
          <a:noFill/>
          <a:ln>
            <a:noFill/>
          </a:ln>
        </p:spPr>
        <p:txBody>
          <a:bodyPr spcFirstLastPara="1" wrap="square" lIns="91425" tIns="45700" rIns="91425" bIns="45700" anchor="b"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Verdana"/>
              <a:buNone/>
              <a:defRPr sz="4400" b="0"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6000"/>
            </a:pPr>
            <a:r>
              <a:rPr lang="es-MX" sz="2000" b="1" dirty="0">
                <a:solidFill>
                  <a:srgbClr val="932D46"/>
                </a:solidFill>
              </a:rPr>
              <a:t>5. Fortalecimiento de competencias comerciales a artesanos</a:t>
            </a:r>
            <a:endParaRPr lang="es-CO" sz="2000" b="1" dirty="0">
              <a:solidFill>
                <a:srgbClr val="932D46"/>
              </a:solidFill>
            </a:endParaRPr>
          </a:p>
        </p:txBody>
      </p:sp>
      <p:pic>
        <p:nvPicPr>
          <p:cNvPr id="3" name="Imagen 2">
            <a:extLst>
              <a:ext uri="{FF2B5EF4-FFF2-40B4-BE49-F238E27FC236}">
                <a16:creationId xmlns:a16="http://schemas.microsoft.com/office/drawing/2014/main" id="{EAE391E8-F47E-EBB4-7BA0-6A0A98D00FD4}"/>
              </a:ext>
            </a:extLst>
          </p:cNvPr>
          <p:cNvPicPr>
            <a:picLocks noChangeAspect="1"/>
          </p:cNvPicPr>
          <p:nvPr/>
        </p:nvPicPr>
        <p:blipFill>
          <a:blip r:embed="rId6"/>
          <a:stretch>
            <a:fillRect/>
          </a:stretch>
        </p:blipFill>
        <p:spPr>
          <a:xfrm>
            <a:off x="5532825" y="2432038"/>
            <a:ext cx="6564687" cy="2834906"/>
          </a:xfrm>
          <a:prstGeom prst="rect">
            <a:avLst/>
          </a:prstGeom>
        </p:spPr>
      </p:pic>
    </p:spTree>
    <p:extLst>
      <p:ext uri="{BB962C8B-B14F-4D97-AF65-F5344CB8AC3E}">
        <p14:creationId xmlns:p14="http://schemas.microsoft.com/office/powerpoint/2010/main" val="16847043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pic>
        <p:nvPicPr>
          <p:cNvPr id="605" name="Google Shape;605;g3a903a08708_0_0"/>
          <p:cNvPicPr preferRelativeResize="0"/>
          <p:nvPr/>
        </p:nvPicPr>
        <p:blipFill rotWithShape="1">
          <a:blip r:embed="rId3">
            <a:alphaModFix/>
          </a:blip>
          <a:srcRect t="41581" b="7948"/>
          <a:stretch/>
        </p:blipFill>
        <p:spPr>
          <a:xfrm>
            <a:off x="0" y="-875100"/>
            <a:ext cx="12192000" cy="3429000"/>
          </a:xfrm>
          <a:prstGeom prst="rect">
            <a:avLst/>
          </a:prstGeom>
          <a:noFill/>
          <a:ln>
            <a:noFill/>
          </a:ln>
        </p:spPr>
      </p:pic>
      <p:pic>
        <p:nvPicPr>
          <p:cNvPr id="606" name="Google Shape;606;g3a903a08708_0_0"/>
          <p:cNvPicPr preferRelativeResize="0"/>
          <p:nvPr/>
        </p:nvPicPr>
        <p:blipFill rotWithShape="1">
          <a:blip r:embed="rId4">
            <a:alphaModFix/>
          </a:blip>
          <a:srcRect t="91013"/>
          <a:stretch/>
        </p:blipFill>
        <p:spPr>
          <a:xfrm>
            <a:off x="4991100" y="6261100"/>
            <a:ext cx="2209798" cy="160340"/>
          </a:xfrm>
          <a:prstGeom prst="rect">
            <a:avLst/>
          </a:prstGeom>
          <a:noFill/>
          <a:ln>
            <a:noFill/>
          </a:ln>
        </p:spPr>
      </p:pic>
      <p:sp>
        <p:nvSpPr>
          <p:cNvPr id="607" name="Google Shape;607;g3a903a08708_0_0"/>
          <p:cNvSpPr txBox="1"/>
          <p:nvPr/>
        </p:nvSpPr>
        <p:spPr>
          <a:xfrm>
            <a:off x="846500" y="2730900"/>
            <a:ext cx="10677600" cy="934500"/>
          </a:xfrm>
          <a:prstGeom prst="rect">
            <a:avLst/>
          </a:prstGeom>
          <a:noFill/>
          <a:ln>
            <a:noFill/>
          </a:ln>
        </p:spPr>
        <p:txBody>
          <a:bodyPr spcFirstLastPara="1" wrap="square" lIns="0" tIns="10775" rIns="0" bIns="0" anchor="t" anchorCtr="0">
            <a:spAutoFit/>
          </a:bodyPr>
          <a:lstStyle/>
          <a:p>
            <a:pPr marL="411162" marR="0" lvl="0" indent="-390525" algn="ctr" rtl="0">
              <a:lnSpc>
                <a:spcPct val="100000"/>
              </a:lnSpc>
              <a:spcBef>
                <a:spcPts val="0"/>
              </a:spcBef>
              <a:spcAft>
                <a:spcPts val="0"/>
              </a:spcAft>
              <a:buClr>
                <a:srgbClr val="000000"/>
              </a:buClr>
              <a:buSzPts val="6000"/>
              <a:buFont typeface="Verdana"/>
              <a:buNone/>
            </a:pPr>
            <a:r>
              <a:rPr lang="es-MX" sz="3000" b="1">
                <a:solidFill>
                  <a:schemeClr val="lt1"/>
                </a:solidFill>
                <a:latin typeface="Verdana"/>
                <a:ea typeface="Verdana"/>
                <a:cs typeface="Verdana"/>
                <a:sym typeface="Verdana"/>
              </a:rPr>
              <a:t>Subgerencia Administrativa </a:t>
            </a:r>
            <a:endParaRPr sz="3000" b="1">
              <a:solidFill>
                <a:schemeClr val="lt1"/>
              </a:solidFill>
              <a:latin typeface="Verdana"/>
              <a:ea typeface="Verdana"/>
              <a:cs typeface="Verdana"/>
              <a:sym typeface="Verdana"/>
            </a:endParaRPr>
          </a:p>
          <a:p>
            <a:pPr marL="411162" marR="0" lvl="0" indent="-390525" algn="ctr" rtl="0">
              <a:lnSpc>
                <a:spcPct val="100000"/>
              </a:lnSpc>
              <a:spcBef>
                <a:spcPts val="0"/>
              </a:spcBef>
              <a:spcAft>
                <a:spcPts val="0"/>
              </a:spcAft>
              <a:buClr>
                <a:srgbClr val="000000"/>
              </a:buClr>
              <a:buSzPts val="6000"/>
              <a:buFont typeface="Verdana"/>
              <a:buNone/>
            </a:pPr>
            <a:r>
              <a:rPr lang="es-MX" sz="3000" b="1">
                <a:solidFill>
                  <a:schemeClr val="lt1"/>
                </a:solidFill>
                <a:latin typeface="Verdana"/>
                <a:ea typeface="Verdana"/>
                <a:cs typeface="Verdana"/>
                <a:sym typeface="Verdana"/>
              </a:rPr>
              <a:t>y Financiera</a:t>
            </a:r>
            <a:endParaRPr sz="4400">
              <a:solidFill>
                <a:schemeClr val="lt1"/>
              </a:solidFill>
              <a:latin typeface="Verdana"/>
              <a:ea typeface="Verdana"/>
              <a:cs typeface="Verdana"/>
              <a:sym typeface="Verdana"/>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Google Shape;612;g3a903a08708_0_6"/>
          <p:cNvSpPr/>
          <p:nvPr/>
        </p:nvSpPr>
        <p:spPr>
          <a:xfrm>
            <a:off x="0" y="0"/>
            <a:ext cx="5084700" cy="6858000"/>
          </a:xfrm>
          <a:prstGeom prst="rect">
            <a:avLst/>
          </a:prstGeom>
          <a:solidFill>
            <a:srgbClr val="932D4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
        <p:nvSpPr>
          <p:cNvPr id="613" name="Google Shape;613;g3a903a08708_0_6"/>
          <p:cNvSpPr txBox="1">
            <a:spLocks noGrp="1"/>
          </p:cNvSpPr>
          <p:nvPr>
            <p:ph type="title" idx="4294967295"/>
          </p:nvPr>
        </p:nvSpPr>
        <p:spPr>
          <a:xfrm>
            <a:off x="5961063" y="785813"/>
            <a:ext cx="5386500" cy="4668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6000"/>
              <a:buFont typeface="Verdana"/>
              <a:buNone/>
            </a:pPr>
            <a:r>
              <a:rPr lang="es-MX" sz="2000" b="1">
                <a:solidFill>
                  <a:srgbClr val="932D46"/>
                </a:solidFill>
              </a:rPr>
              <a:t>Gestión Legal</a:t>
            </a:r>
            <a:endParaRPr/>
          </a:p>
        </p:txBody>
      </p:sp>
      <p:sp>
        <p:nvSpPr>
          <p:cNvPr id="614" name="Google Shape;614;g3a903a08708_0_6"/>
          <p:cNvSpPr txBox="1">
            <a:spLocks noGrp="1"/>
          </p:cNvSpPr>
          <p:nvPr>
            <p:ph type="body" idx="4294967295"/>
          </p:nvPr>
        </p:nvSpPr>
        <p:spPr>
          <a:xfrm>
            <a:off x="5771725" y="1349463"/>
            <a:ext cx="5943600" cy="5389500"/>
          </a:xfrm>
          <a:prstGeom prst="rect">
            <a:avLst/>
          </a:prstGeom>
          <a:noFill/>
          <a:ln>
            <a:noFill/>
          </a:ln>
        </p:spPr>
        <p:txBody>
          <a:bodyPr spcFirstLastPara="1" wrap="square" lIns="91425" tIns="45700" rIns="91425" bIns="45700" anchor="t" anchorCtr="0">
            <a:noAutofit/>
          </a:bodyPr>
          <a:lstStyle/>
          <a:p>
            <a:pPr marL="0" lvl="0" indent="0" algn="just" rtl="0">
              <a:lnSpc>
                <a:spcPct val="150000"/>
              </a:lnSpc>
              <a:spcBef>
                <a:spcPts val="0"/>
              </a:spcBef>
              <a:spcAft>
                <a:spcPts val="0"/>
              </a:spcAft>
              <a:buNone/>
            </a:pPr>
            <a:endParaRPr sz="1700"/>
          </a:p>
          <a:p>
            <a:pPr marL="457200" lvl="0" indent="-336550" algn="just" rtl="0">
              <a:lnSpc>
                <a:spcPct val="115000"/>
              </a:lnSpc>
              <a:spcBef>
                <a:spcPts val="0"/>
              </a:spcBef>
              <a:spcAft>
                <a:spcPts val="0"/>
              </a:spcAft>
              <a:buClr>
                <a:srgbClr val="222222"/>
              </a:buClr>
              <a:buSzPts val="1700"/>
              <a:buChar char="-"/>
            </a:pPr>
            <a:r>
              <a:rPr lang="es-MX" sz="1700" b="1">
                <a:solidFill>
                  <a:srgbClr val="222222"/>
                </a:solidFill>
                <a:highlight>
                  <a:srgbClr val="FFFFFF"/>
                </a:highlight>
              </a:rPr>
              <a:t>Cumplimiento del Plan Anual de Adquisiciones y contratos en máximo 2 días</a:t>
            </a:r>
            <a:r>
              <a:rPr lang="es-MX" sz="1700">
                <a:solidFill>
                  <a:srgbClr val="222222"/>
                </a:solidFill>
                <a:highlight>
                  <a:srgbClr val="FFFFFF"/>
                </a:highlight>
              </a:rPr>
              <a:t> tras recibir información completa.</a:t>
            </a:r>
            <a:endParaRPr sz="1700">
              <a:solidFill>
                <a:srgbClr val="222222"/>
              </a:solidFill>
              <a:highlight>
                <a:srgbClr val="FFFFFF"/>
              </a:highlight>
            </a:endParaRPr>
          </a:p>
          <a:p>
            <a:pPr marL="0" lvl="0" indent="0" algn="just" rtl="0">
              <a:lnSpc>
                <a:spcPct val="115000"/>
              </a:lnSpc>
              <a:spcBef>
                <a:spcPts val="0"/>
              </a:spcBef>
              <a:spcAft>
                <a:spcPts val="0"/>
              </a:spcAft>
              <a:buNone/>
            </a:pPr>
            <a:endParaRPr sz="1700">
              <a:solidFill>
                <a:srgbClr val="222222"/>
              </a:solidFill>
              <a:highlight>
                <a:srgbClr val="FFFFFF"/>
              </a:highlight>
            </a:endParaRPr>
          </a:p>
          <a:p>
            <a:pPr marL="0" lvl="0" indent="0" algn="just" rtl="0">
              <a:lnSpc>
                <a:spcPct val="115000"/>
              </a:lnSpc>
              <a:spcBef>
                <a:spcPts val="0"/>
              </a:spcBef>
              <a:spcAft>
                <a:spcPts val="0"/>
              </a:spcAft>
              <a:buNone/>
            </a:pPr>
            <a:endParaRPr sz="1700">
              <a:solidFill>
                <a:srgbClr val="222222"/>
              </a:solidFill>
              <a:highlight>
                <a:srgbClr val="FFFFFF"/>
              </a:highlight>
            </a:endParaRPr>
          </a:p>
          <a:p>
            <a:pPr marL="457200" lvl="0" indent="-336550" algn="just" rtl="0">
              <a:lnSpc>
                <a:spcPct val="115000"/>
              </a:lnSpc>
              <a:spcBef>
                <a:spcPts val="0"/>
              </a:spcBef>
              <a:spcAft>
                <a:spcPts val="0"/>
              </a:spcAft>
              <a:buClr>
                <a:srgbClr val="222222"/>
              </a:buClr>
              <a:buSzPts val="1700"/>
              <a:buChar char="-"/>
            </a:pPr>
            <a:r>
              <a:rPr lang="es-MX" sz="1700">
                <a:solidFill>
                  <a:srgbClr val="222222"/>
                </a:solidFill>
                <a:highlight>
                  <a:srgbClr val="FFFFFF"/>
                </a:highlight>
              </a:rPr>
              <a:t>Ejecución satisfactoria del Plan de Acción, Comité de Conciliación y Política de Defensa (FURAG con calificación positiva).</a:t>
            </a:r>
            <a:endParaRPr sz="1700">
              <a:solidFill>
                <a:srgbClr val="222222"/>
              </a:solidFill>
              <a:highlight>
                <a:srgbClr val="FFFFFF"/>
              </a:highlight>
            </a:endParaRPr>
          </a:p>
          <a:p>
            <a:pPr marL="0" lvl="0" indent="0" algn="just" rtl="0">
              <a:lnSpc>
                <a:spcPct val="115000"/>
              </a:lnSpc>
              <a:spcBef>
                <a:spcPts val="0"/>
              </a:spcBef>
              <a:spcAft>
                <a:spcPts val="0"/>
              </a:spcAft>
              <a:buNone/>
            </a:pPr>
            <a:endParaRPr sz="1700">
              <a:solidFill>
                <a:srgbClr val="222222"/>
              </a:solidFill>
              <a:highlight>
                <a:srgbClr val="FFFFFF"/>
              </a:highlight>
            </a:endParaRPr>
          </a:p>
          <a:p>
            <a:pPr marL="0" lvl="0" indent="0" algn="just" rtl="0">
              <a:lnSpc>
                <a:spcPct val="115000"/>
              </a:lnSpc>
              <a:spcBef>
                <a:spcPts val="0"/>
              </a:spcBef>
              <a:spcAft>
                <a:spcPts val="0"/>
              </a:spcAft>
              <a:buNone/>
            </a:pPr>
            <a:endParaRPr sz="1700">
              <a:solidFill>
                <a:schemeClr val="dk1"/>
              </a:solidFill>
            </a:endParaRPr>
          </a:p>
          <a:p>
            <a:pPr marL="457200" lvl="0" indent="-336550" algn="just" rtl="0">
              <a:lnSpc>
                <a:spcPct val="115000"/>
              </a:lnSpc>
              <a:spcBef>
                <a:spcPts val="0"/>
              </a:spcBef>
              <a:spcAft>
                <a:spcPts val="0"/>
              </a:spcAft>
              <a:buClr>
                <a:srgbClr val="222222"/>
              </a:buClr>
              <a:buSzPts val="1700"/>
              <a:buChar char="-"/>
            </a:pPr>
            <a:r>
              <a:rPr lang="es-MX" sz="1700">
                <a:solidFill>
                  <a:srgbClr val="222222"/>
                </a:solidFill>
                <a:highlight>
                  <a:srgbClr val="FFFFFF"/>
                </a:highlight>
              </a:rPr>
              <a:t>Actualización de la Política de Prevención del Daño Antijurídico (2026–2027) revisada por la Agencia Jurídica</a:t>
            </a:r>
            <a:endParaRPr sz="1700">
              <a:solidFill>
                <a:schemeClr val="dk1"/>
              </a:solidFill>
            </a:endParaRPr>
          </a:p>
          <a:p>
            <a:pPr marL="0" lvl="0" indent="0" algn="just" rtl="0">
              <a:lnSpc>
                <a:spcPct val="115000"/>
              </a:lnSpc>
              <a:spcBef>
                <a:spcPts val="0"/>
              </a:spcBef>
              <a:spcAft>
                <a:spcPts val="0"/>
              </a:spcAft>
              <a:buNone/>
            </a:pPr>
            <a:endParaRPr sz="1700">
              <a:solidFill>
                <a:schemeClr val="dk1"/>
              </a:solidFill>
            </a:endParaRPr>
          </a:p>
          <a:p>
            <a:pPr marL="285750" lvl="0" indent="-285750" algn="l" rtl="0">
              <a:lnSpc>
                <a:spcPct val="150000"/>
              </a:lnSpc>
              <a:spcBef>
                <a:spcPts val="0"/>
              </a:spcBef>
              <a:spcAft>
                <a:spcPts val="0"/>
              </a:spcAft>
              <a:buNone/>
            </a:pPr>
            <a:endParaRPr sz="1300">
              <a:solidFill>
                <a:srgbClr val="434343"/>
              </a:solidFill>
            </a:endParaRPr>
          </a:p>
        </p:txBody>
      </p:sp>
      <p:pic>
        <p:nvPicPr>
          <p:cNvPr id="615" name="Google Shape;615;g3a903a08708_0_6"/>
          <p:cNvPicPr preferRelativeResize="0"/>
          <p:nvPr/>
        </p:nvPicPr>
        <p:blipFill rotWithShape="1">
          <a:blip r:embed="rId3">
            <a:alphaModFix/>
          </a:blip>
          <a:srcRect/>
          <a:stretch/>
        </p:blipFill>
        <p:spPr>
          <a:xfrm>
            <a:off x="10410825" y="161925"/>
            <a:ext cx="835026" cy="527050"/>
          </a:xfrm>
          <a:prstGeom prst="rect">
            <a:avLst/>
          </a:prstGeom>
          <a:noFill/>
          <a:ln>
            <a:noFill/>
          </a:ln>
        </p:spPr>
      </p:pic>
      <p:pic>
        <p:nvPicPr>
          <p:cNvPr id="616" name="Google Shape;616;g3a903a08708_0_6"/>
          <p:cNvPicPr preferRelativeResize="0"/>
          <p:nvPr/>
        </p:nvPicPr>
        <p:blipFill rotWithShape="1">
          <a:blip r:embed="rId4">
            <a:alphaModFix/>
          </a:blip>
          <a:srcRect/>
          <a:stretch/>
        </p:blipFill>
        <p:spPr>
          <a:xfrm>
            <a:off x="11420475" y="161925"/>
            <a:ext cx="527051" cy="527051"/>
          </a:xfrm>
          <a:prstGeom prst="rect">
            <a:avLst/>
          </a:prstGeom>
          <a:noFill/>
          <a:ln>
            <a:noFill/>
          </a:ln>
        </p:spPr>
      </p:pic>
      <p:pic>
        <p:nvPicPr>
          <p:cNvPr id="617" name="Google Shape;617;g3a903a08708_0_6" title="02-02-085-B - 02-02-085-U.jpg"/>
          <p:cNvPicPr preferRelativeResize="0"/>
          <p:nvPr/>
        </p:nvPicPr>
        <p:blipFill rotWithShape="1">
          <a:blip r:embed="rId5">
            <a:alphaModFix/>
          </a:blip>
          <a:srcRect l="29168" t="35678"/>
          <a:stretch/>
        </p:blipFill>
        <p:spPr>
          <a:xfrm>
            <a:off x="667100" y="1540374"/>
            <a:ext cx="4552923" cy="4134448"/>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Google Shape;622;g3a903a08708_0_18"/>
          <p:cNvSpPr/>
          <p:nvPr/>
        </p:nvSpPr>
        <p:spPr>
          <a:xfrm>
            <a:off x="0" y="0"/>
            <a:ext cx="5084700" cy="6858000"/>
          </a:xfrm>
          <a:prstGeom prst="rect">
            <a:avLst/>
          </a:prstGeom>
          <a:solidFill>
            <a:srgbClr val="932D4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
        <p:nvSpPr>
          <p:cNvPr id="623" name="Google Shape;623;g3a903a08708_0_18"/>
          <p:cNvSpPr txBox="1">
            <a:spLocks noGrp="1"/>
          </p:cNvSpPr>
          <p:nvPr>
            <p:ph type="title" idx="4294967295"/>
          </p:nvPr>
        </p:nvSpPr>
        <p:spPr>
          <a:xfrm>
            <a:off x="5771713" y="785813"/>
            <a:ext cx="5386500" cy="4668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6000"/>
              <a:buFont typeface="Verdana"/>
              <a:buNone/>
            </a:pPr>
            <a:r>
              <a:rPr lang="es-MX" sz="2000" b="1">
                <a:solidFill>
                  <a:srgbClr val="932D46"/>
                </a:solidFill>
              </a:rPr>
              <a:t>Gestión Administrativa</a:t>
            </a:r>
            <a:endParaRPr/>
          </a:p>
        </p:txBody>
      </p:sp>
      <p:sp>
        <p:nvSpPr>
          <p:cNvPr id="624" name="Google Shape;624;g3a903a08708_0_18"/>
          <p:cNvSpPr txBox="1">
            <a:spLocks noGrp="1"/>
          </p:cNvSpPr>
          <p:nvPr>
            <p:ph type="body" idx="4294967295"/>
          </p:nvPr>
        </p:nvSpPr>
        <p:spPr>
          <a:xfrm>
            <a:off x="5771725" y="1349463"/>
            <a:ext cx="5943600" cy="5389500"/>
          </a:xfrm>
          <a:prstGeom prst="rect">
            <a:avLst/>
          </a:prstGeom>
          <a:noFill/>
          <a:ln>
            <a:noFill/>
          </a:ln>
        </p:spPr>
        <p:txBody>
          <a:bodyPr spcFirstLastPara="1" wrap="square" lIns="91425" tIns="45700" rIns="91425" bIns="45700" anchor="t" anchorCtr="0">
            <a:noAutofit/>
          </a:bodyPr>
          <a:lstStyle/>
          <a:p>
            <a:pPr marL="0" lvl="0" indent="0" algn="just" rtl="0">
              <a:lnSpc>
                <a:spcPct val="150000"/>
              </a:lnSpc>
              <a:spcBef>
                <a:spcPts val="0"/>
              </a:spcBef>
              <a:spcAft>
                <a:spcPts val="0"/>
              </a:spcAft>
              <a:buNone/>
            </a:pPr>
            <a:endParaRPr sz="1700"/>
          </a:p>
          <a:p>
            <a:pPr marL="457200" lvl="0" indent="-336550" algn="just" rtl="0">
              <a:lnSpc>
                <a:spcPct val="115000"/>
              </a:lnSpc>
              <a:spcBef>
                <a:spcPts val="0"/>
              </a:spcBef>
              <a:spcAft>
                <a:spcPts val="0"/>
              </a:spcAft>
              <a:buClr>
                <a:srgbClr val="222222"/>
              </a:buClr>
              <a:buSzPts val="1700"/>
              <a:buChar char="-"/>
            </a:pPr>
            <a:r>
              <a:rPr lang="es-MX" sz="1700" b="1">
                <a:solidFill>
                  <a:srgbClr val="222222"/>
                </a:solidFill>
                <a:highlight>
                  <a:srgbClr val="FFFFFF"/>
                </a:highlight>
              </a:rPr>
              <a:t>Incremento en FURAG: Servicio al Ciudadano (+15,5%), Trámites (+21,4%), Participación (+11,5%).</a:t>
            </a:r>
            <a:endParaRPr sz="1700" b="1">
              <a:solidFill>
                <a:srgbClr val="222222"/>
              </a:solidFill>
              <a:highlight>
                <a:srgbClr val="FFFFFF"/>
              </a:highlight>
            </a:endParaRPr>
          </a:p>
          <a:p>
            <a:pPr marL="0" lvl="0" indent="0" algn="just" rtl="0">
              <a:lnSpc>
                <a:spcPct val="115000"/>
              </a:lnSpc>
              <a:spcBef>
                <a:spcPts val="0"/>
              </a:spcBef>
              <a:spcAft>
                <a:spcPts val="0"/>
              </a:spcAft>
              <a:buNone/>
            </a:pPr>
            <a:endParaRPr sz="1700">
              <a:solidFill>
                <a:srgbClr val="222222"/>
              </a:solidFill>
              <a:highlight>
                <a:srgbClr val="FFFFFF"/>
              </a:highlight>
            </a:endParaRPr>
          </a:p>
          <a:p>
            <a:pPr marL="0" lvl="0" indent="0" algn="just" rtl="0">
              <a:lnSpc>
                <a:spcPct val="115000"/>
              </a:lnSpc>
              <a:spcBef>
                <a:spcPts val="0"/>
              </a:spcBef>
              <a:spcAft>
                <a:spcPts val="0"/>
              </a:spcAft>
              <a:buNone/>
            </a:pPr>
            <a:endParaRPr sz="1700">
              <a:solidFill>
                <a:srgbClr val="222222"/>
              </a:solidFill>
              <a:highlight>
                <a:srgbClr val="FFFFFF"/>
              </a:highlight>
            </a:endParaRPr>
          </a:p>
          <a:p>
            <a:pPr marL="457200" lvl="0" indent="-336550" algn="just" rtl="0">
              <a:lnSpc>
                <a:spcPct val="115000"/>
              </a:lnSpc>
              <a:spcBef>
                <a:spcPts val="0"/>
              </a:spcBef>
              <a:spcAft>
                <a:spcPts val="0"/>
              </a:spcAft>
              <a:buClr>
                <a:srgbClr val="222222"/>
              </a:buClr>
              <a:buSzPts val="1700"/>
              <a:buChar char="-"/>
            </a:pPr>
            <a:r>
              <a:rPr lang="es-MX" sz="1700" b="1">
                <a:solidFill>
                  <a:srgbClr val="222222"/>
                </a:solidFill>
                <a:highlight>
                  <a:srgbClr val="FFFFFF"/>
                </a:highlight>
              </a:rPr>
              <a:t>Implementación del Chatbot</a:t>
            </a:r>
            <a:r>
              <a:rPr lang="es-MX" sz="1700">
                <a:solidFill>
                  <a:srgbClr val="222222"/>
                </a:solidFill>
                <a:highlight>
                  <a:srgbClr val="FFFFFF"/>
                </a:highlight>
              </a:rPr>
              <a:t> y avances en Carpeta Ciudadana Digital</a:t>
            </a:r>
            <a:endParaRPr sz="1700">
              <a:solidFill>
                <a:srgbClr val="222222"/>
              </a:solidFill>
              <a:highlight>
                <a:srgbClr val="FFFFFF"/>
              </a:highlight>
            </a:endParaRPr>
          </a:p>
          <a:p>
            <a:pPr marL="0" lvl="0" indent="0" algn="just" rtl="0">
              <a:lnSpc>
                <a:spcPct val="115000"/>
              </a:lnSpc>
              <a:spcBef>
                <a:spcPts val="0"/>
              </a:spcBef>
              <a:spcAft>
                <a:spcPts val="0"/>
              </a:spcAft>
              <a:buNone/>
            </a:pPr>
            <a:endParaRPr sz="1700">
              <a:solidFill>
                <a:srgbClr val="222222"/>
              </a:solidFill>
              <a:highlight>
                <a:srgbClr val="FFFFFF"/>
              </a:highlight>
            </a:endParaRPr>
          </a:p>
          <a:p>
            <a:pPr marL="0" lvl="0" indent="0" algn="just" rtl="0">
              <a:lnSpc>
                <a:spcPct val="115000"/>
              </a:lnSpc>
              <a:spcBef>
                <a:spcPts val="0"/>
              </a:spcBef>
              <a:spcAft>
                <a:spcPts val="0"/>
              </a:spcAft>
              <a:buNone/>
            </a:pPr>
            <a:endParaRPr sz="1700">
              <a:solidFill>
                <a:schemeClr val="dk1"/>
              </a:solidFill>
            </a:endParaRPr>
          </a:p>
          <a:p>
            <a:pPr marL="457200" lvl="0" indent="-336550" algn="just" rtl="0">
              <a:lnSpc>
                <a:spcPct val="115000"/>
              </a:lnSpc>
              <a:spcBef>
                <a:spcPts val="0"/>
              </a:spcBef>
              <a:spcAft>
                <a:spcPts val="0"/>
              </a:spcAft>
              <a:buClr>
                <a:srgbClr val="222222"/>
              </a:buClr>
              <a:buSzPts val="1700"/>
              <a:buChar char="-"/>
            </a:pPr>
            <a:r>
              <a:rPr lang="es-MX" sz="1700">
                <a:solidFill>
                  <a:srgbClr val="222222"/>
                </a:solidFill>
                <a:highlight>
                  <a:srgbClr val="FFFFFF"/>
                </a:highlight>
              </a:rPr>
              <a:t>Fortalecimiento de accesibilidad: lenguas indígenas, LSC y participación institucional.</a:t>
            </a:r>
            <a:endParaRPr sz="1700">
              <a:solidFill>
                <a:schemeClr val="dk1"/>
              </a:solidFill>
            </a:endParaRPr>
          </a:p>
          <a:p>
            <a:pPr marL="0" lvl="0" indent="0" algn="just" rtl="0">
              <a:lnSpc>
                <a:spcPct val="115000"/>
              </a:lnSpc>
              <a:spcBef>
                <a:spcPts val="0"/>
              </a:spcBef>
              <a:spcAft>
                <a:spcPts val="0"/>
              </a:spcAft>
              <a:buNone/>
            </a:pPr>
            <a:endParaRPr sz="1700">
              <a:solidFill>
                <a:schemeClr val="dk1"/>
              </a:solidFill>
            </a:endParaRPr>
          </a:p>
          <a:p>
            <a:pPr marL="285750" lvl="0" indent="-285750" algn="l" rtl="0">
              <a:lnSpc>
                <a:spcPct val="150000"/>
              </a:lnSpc>
              <a:spcBef>
                <a:spcPts val="0"/>
              </a:spcBef>
              <a:spcAft>
                <a:spcPts val="0"/>
              </a:spcAft>
              <a:buNone/>
            </a:pPr>
            <a:endParaRPr sz="1300">
              <a:solidFill>
                <a:srgbClr val="434343"/>
              </a:solidFill>
            </a:endParaRPr>
          </a:p>
        </p:txBody>
      </p:sp>
      <p:pic>
        <p:nvPicPr>
          <p:cNvPr id="625" name="Google Shape;625;g3a903a08708_0_18"/>
          <p:cNvPicPr preferRelativeResize="0"/>
          <p:nvPr/>
        </p:nvPicPr>
        <p:blipFill rotWithShape="1">
          <a:blip r:embed="rId3">
            <a:alphaModFix/>
          </a:blip>
          <a:srcRect/>
          <a:stretch/>
        </p:blipFill>
        <p:spPr>
          <a:xfrm>
            <a:off x="10410825" y="161925"/>
            <a:ext cx="835026" cy="527050"/>
          </a:xfrm>
          <a:prstGeom prst="rect">
            <a:avLst/>
          </a:prstGeom>
          <a:noFill/>
          <a:ln>
            <a:noFill/>
          </a:ln>
        </p:spPr>
      </p:pic>
      <p:pic>
        <p:nvPicPr>
          <p:cNvPr id="626" name="Google Shape;626;g3a903a08708_0_18"/>
          <p:cNvPicPr preferRelativeResize="0"/>
          <p:nvPr/>
        </p:nvPicPr>
        <p:blipFill rotWithShape="1">
          <a:blip r:embed="rId4">
            <a:alphaModFix/>
          </a:blip>
          <a:srcRect/>
          <a:stretch/>
        </p:blipFill>
        <p:spPr>
          <a:xfrm>
            <a:off x="11420475" y="161925"/>
            <a:ext cx="527051" cy="527051"/>
          </a:xfrm>
          <a:prstGeom prst="rect">
            <a:avLst/>
          </a:prstGeom>
          <a:noFill/>
          <a:ln>
            <a:noFill/>
          </a:ln>
        </p:spPr>
      </p:pic>
      <p:pic>
        <p:nvPicPr>
          <p:cNvPr id="627" name="Google Shape;627;g3a903a08708_0_18" title="FANNY IGUARAN-AURA ROBLES.jpg"/>
          <p:cNvPicPr preferRelativeResize="0"/>
          <p:nvPr/>
        </p:nvPicPr>
        <p:blipFill rotWithShape="1">
          <a:blip r:embed="rId5">
            <a:alphaModFix/>
          </a:blip>
          <a:srcRect t="16675" b="16675"/>
          <a:stretch/>
        </p:blipFill>
        <p:spPr>
          <a:xfrm>
            <a:off x="338075" y="1633949"/>
            <a:ext cx="5084700" cy="338895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Google Shape;632;g3a903a08708_0_30"/>
          <p:cNvSpPr/>
          <p:nvPr/>
        </p:nvSpPr>
        <p:spPr>
          <a:xfrm>
            <a:off x="0" y="0"/>
            <a:ext cx="5084700" cy="6858000"/>
          </a:xfrm>
          <a:prstGeom prst="rect">
            <a:avLst/>
          </a:prstGeom>
          <a:solidFill>
            <a:srgbClr val="932D4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
        <p:nvSpPr>
          <p:cNvPr id="633" name="Google Shape;633;g3a903a08708_0_30"/>
          <p:cNvSpPr txBox="1">
            <a:spLocks noGrp="1"/>
          </p:cNvSpPr>
          <p:nvPr>
            <p:ph type="title" idx="4294967295"/>
          </p:nvPr>
        </p:nvSpPr>
        <p:spPr>
          <a:xfrm>
            <a:off x="5771713" y="785813"/>
            <a:ext cx="5386500" cy="4668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6000"/>
              <a:buFont typeface="Verdana"/>
              <a:buNone/>
            </a:pPr>
            <a:r>
              <a:rPr lang="es-MX" sz="2000" b="1">
                <a:solidFill>
                  <a:srgbClr val="932D46"/>
                </a:solidFill>
              </a:rPr>
              <a:t>Gestión Financiera</a:t>
            </a:r>
            <a:endParaRPr/>
          </a:p>
        </p:txBody>
      </p:sp>
      <p:sp>
        <p:nvSpPr>
          <p:cNvPr id="634" name="Google Shape;634;g3a903a08708_0_30"/>
          <p:cNvSpPr txBox="1">
            <a:spLocks noGrp="1"/>
          </p:cNvSpPr>
          <p:nvPr>
            <p:ph type="body" idx="4294967295"/>
          </p:nvPr>
        </p:nvSpPr>
        <p:spPr>
          <a:xfrm>
            <a:off x="5771725" y="1349463"/>
            <a:ext cx="5943600" cy="5389500"/>
          </a:xfrm>
          <a:prstGeom prst="rect">
            <a:avLst/>
          </a:prstGeom>
          <a:noFill/>
          <a:ln>
            <a:noFill/>
          </a:ln>
        </p:spPr>
        <p:txBody>
          <a:bodyPr spcFirstLastPara="1" wrap="square" lIns="91425" tIns="45700" rIns="91425" bIns="45700" anchor="t" anchorCtr="0">
            <a:noAutofit/>
          </a:bodyPr>
          <a:lstStyle/>
          <a:p>
            <a:pPr marL="0" lvl="0" indent="0" algn="just" rtl="0">
              <a:lnSpc>
                <a:spcPct val="150000"/>
              </a:lnSpc>
              <a:spcBef>
                <a:spcPts val="0"/>
              </a:spcBef>
              <a:spcAft>
                <a:spcPts val="0"/>
              </a:spcAft>
              <a:buNone/>
            </a:pPr>
            <a:endParaRPr sz="1700"/>
          </a:p>
          <a:p>
            <a:pPr marL="457200" lvl="0" indent="-336550" algn="just" rtl="0">
              <a:lnSpc>
                <a:spcPct val="115000"/>
              </a:lnSpc>
              <a:spcBef>
                <a:spcPts val="0"/>
              </a:spcBef>
              <a:spcAft>
                <a:spcPts val="0"/>
              </a:spcAft>
              <a:buClr>
                <a:srgbClr val="222222"/>
              </a:buClr>
              <a:buSzPts val="1700"/>
              <a:buChar char="-"/>
            </a:pPr>
            <a:r>
              <a:rPr lang="es-MX" sz="1700">
                <a:solidFill>
                  <a:srgbClr val="222222"/>
                </a:solidFill>
                <a:highlight>
                  <a:srgbClr val="FFFFFF"/>
                </a:highlight>
              </a:rPr>
              <a:t>79,26% de recursos comprometidos y 66,68% obligados (corte a octubre).</a:t>
            </a:r>
            <a:endParaRPr sz="1700">
              <a:solidFill>
                <a:srgbClr val="222222"/>
              </a:solidFill>
              <a:highlight>
                <a:srgbClr val="FFFFFF"/>
              </a:highlight>
            </a:endParaRPr>
          </a:p>
          <a:p>
            <a:pPr marL="0" lvl="0" indent="0" algn="just" rtl="0">
              <a:lnSpc>
                <a:spcPct val="115000"/>
              </a:lnSpc>
              <a:spcBef>
                <a:spcPts val="0"/>
              </a:spcBef>
              <a:spcAft>
                <a:spcPts val="0"/>
              </a:spcAft>
              <a:buNone/>
            </a:pPr>
            <a:endParaRPr sz="1700">
              <a:solidFill>
                <a:srgbClr val="222222"/>
              </a:solidFill>
              <a:highlight>
                <a:srgbClr val="FFFFFF"/>
              </a:highlight>
            </a:endParaRPr>
          </a:p>
          <a:p>
            <a:pPr marL="0" lvl="0" indent="0" algn="just" rtl="0">
              <a:lnSpc>
                <a:spcPct val="115000"/>
              </a:lnSpc>
              <a:spcBef>
                <a:spcPts val="0"/>
              </a:spcBef>
              <a:spcAft>
                <a:spcPts val="0"/>
              </a:spcAft>
              <a:buNone/>
            </a:pPr>
            <a:endParaRPr sz="1700">
              <a:solidFill>
                <a:srgbClr val="222222"/>
              </a:solidFill>
              <a:highlight>
                <a:srgbClr val="FFFFFF"/>
              </a:highlight>
            </a:endParaRPr>
          </a:p>
          <a:p>
            <a:pPr marL="457200" lvl="0" indent="-336550" algn="just" rtl="0">
              <a:lnSpc>
                <a:spcPct val="115000"/>
              </a:lnSpc>
              <a:spcBef>
                <a:spcPts val="0"/>
              </a:spcBef>
              <a:spcAft>
                <a:spcPts val="0"/>
              </a:spcAft>
              <a:buClr>
                <a:srgbClr val="222222"/>
              </a:buClr>
              <a:buSzPts val="1700"/>
              <a:buChar char="-"/>
            </a:pPr>
            <a:r>
              <a:rPr lang="es-MX" sz="1700" b="1">
                <a:solidFill>
                  <a:srgbClr val="222222"/>
                </a:solidFill>
                <a:highlight>
                  <a:srgbClr val="FFFFFF"/>
                </a:highlight>
              </a:rPr>
              <a:t>Reducción de tiempos de pago a contratistas y proveedores.</a:t>
            </a:r>
            <a:endParaRPr sz="1700" b="1">
              <a:solidFill>
                <a:srgbClr val="222222"/>
              </a:solidFill>
              <a:highlight>
                <a:srgbClr val="FFFFFF"/>
              </a:highlight>
            </a:endParaRPr>
          </a:p>
          <a:p>
            <a:pPr marL="0" lvl="0" indent="0" algn="just" rtl="0">
              <a:lnSpc>
                <a:spcPct val="115000"/>
              </a:lnSpc>
              <a:spcBef>
                <a:spcPts val="0"/>
              </a:spcBef>
              <a:spcAft>
                <a:spcPts val="0"/>
              </a:spcAft>
              <a:buNone/>
            </a:pPr>
            <a:endParaRPr sz="1700">
              <a:solidFill>
                <a:srgbClr val="222222"/>
              </a:solidFill>
              <a:highlight>
                <a:srgbClr val="FFFFFF"/>
              </a:highlight>
            </a:endParaRPr>
          </a:p>
          <a:p>
            <a:pPr marL="0" lvl="0" indent="0" algn="just" rtl="0">
              <a:lnSpc>
                <a:spcPct val="115000"/>
              </a:lnSpc>
              <a:spcBef>
                <a:spcPts val="0"/>
              </a:spcBef>
              <a:spcAft>
                <a:spcPts val="0"/>
              </a:spcAft>
              <a:buNone/>
            </a:pPr>
            <a:endParaRPr sz="1700">
              <a:solidFill>
                <a:srgbClr val="222222"/>
              </a:solidFill>
              <a:highlight>
                <a:srgbClr val="FFFFFF"/>
              </a:highlight>
            </a:endParaRPr>
          </a:p>
          <a:p>
            <a:pPr marL="457200" lvl="0" indent="-336550" algn="just" rtl="0">
              <a:lnSpc>
                <a:spcPct val="115000"/>
              </a:lnSpc>
              <a:spcBef>
                <a:spcPts val="0"/>
              </a:spcBef>
              <a:spcAft>
                <a:spcPts val="0"/>
              </a:spcAft>
              <a:buClr>
                <a:srgbClr val="222222"/>
              </a:buClr>
              <a:buSzPts val="1700"/>
              <a:buChar char="-"/>
            </a:pPr>
            <a:r>
              <a:rPr lang="es-MX" sz="1700">
                <a:solidFill>
                  <a:srgbClr val="222222"/>
                </a:solidFill>
                <a:highlight>
                  <a:srgbClr val="FFFFFF"/>
                </a:highlight>
              </a:rPr>
              <a:t>Seguimiento continuo para optimizar la ejecución presupuestal.</a:t>
            </a:r>
            <a:endParaRPr sz="1700">
              <a:solidFill>
                <a:srgbClr val="222222"/>
              </a:solidFill>
              <a:highlight>
                <a:srgbClr val="FFFFFF"/>
              </a:highlight>
            </a:endParaRPr>
          </a:p>
          <a:p>
            <a:pPr marL="0" lvl="0" indent="0" algn="just" rtl="0">
              <a:lnSpc>
                <a:spcPct val="115000"/>
              </a:lnSpc>
              <a:spcBef>
                <a:spcPts val="0"/>
              </a:spcBef>
              <a:spcAft>
                <a:spcPts val="0"/>
              </a:spcAft>
              <a:buNone/>
            </a:pPr>
            <a:endParaRPr sz="1700">
              <a:solidFill>
                <a:srgbClr val="222222"/>
              </a:solidFill>
              <a:highlight>
                <a:srgbClr val="FFFFFF"/>
              </a:highlight>
            </a:endParaRPr>
          </a:p>
          <a:p>
            <a:pPr marL="0" lvl="0" indent="0" algn="just" rtl="0">
              <a:lnSpc>
                <a:spcPct val="115000"/>
              </a:lnSpc>
              <a:spcBef>
                <a:spcPts val="0"/>
              </a:spcBef>
              <a:spcAft>
                <a:spcPts val="0"/>
              </a:spcAft>
              <a:buNone/>
            </a:pPr>
            <a:endParaRPr sz="1700">
              <a:solidFill>
                <a:schemeClr val="dk1"/>
              </a:solidFill>
            </a:endParaRPr>
          </a:p>
          <a:p>
            <a:pPr marL="285750" lvl="0" indent="-285750" algn="l" rtl="0">
              <a:lnSpc>
                <a:spcPct val="150000"/>
              </a:lnSpc>
              <a:spcBef>
                <a:spcPts val="0"/>
              </a:spcBef>
              <a:spcAft>
                <a:spcPts val="0"/>
              </a:spcAft>
              <a:buNone/>
            </a:pPr>
            <a:endParaRPr sz="1300">
              <a:solidFill>
                <a:srgbClr val="434343"/>
              </a:solidFill>
            </a:endParaRPr>
          </a:p>
        </p:txBody>
      </p:sp>
      <p:pic>
        <p:nvPicPr>
          <p:cNvPr id="635" name="Google Shape;635;g3a903a08708_0_30"/>
          <p:cNvPicPr preferRelativeResize="0"/>
          <p:nvPr/>
        </p:nvPicPr>
        <p:blipFill rotWithShape="1">
          <a:blip r:embed="rId3">
            <a:alphaModFix/>
          </a:blip>
          <a:srcRect/>
          <a:stretch/>
        </p:blipFill>
        <p:spPr>
          <a:xfrm>
            <a:off x="10410825" y="161925"/>
            <a:ext cx="835026" cy="527050"/>
          </a:xfrm>
          <a:prstGeom prst="rect">
            <a:avLst/>
          </a:prstGeom>
          <a:noFill/>
          <a:ln>
            <a:noFill/>
          </a:ln>
        </p:spPr>
      </p:pic>
      <p:pic>
        <p:nvPicPr>
          <p:cNvPr id="636" name="Google Shape;636;g3a903a08708_0_30"/>
          <p:cNvPicPr preferRelativeResize="0"/>
          <p:nvPr/>
        </p:nvPicPr>
        <p:blipFill rotWithShape="1">
          <a:blip r:embed="rId4">
            <a:alphaModFix/>
          </a:blip>
          <a:srcRect/>
          <a:stretch/>
        </p:blipFill>
        <p:spPr>
          <a:xfrm>
            <a:off x="11420475" y="161925"/>
            <a:ext cx="527051" cy="527051"/>
          </a:xfrm>
          <a:prstGeom prst="rect">
            <a:avLst/>
          </a:prstGeom>
          <a:noFill/>
          <a:ln>
            <a:noFill/>
          </a:ln>
        </p:spPr>
      </p:pic>
      <p:pic>
        <p:nvPicPr>
          <p:cNvPr id="637" name="Google Shape;637;g3a903a08708_0_30" title="06-02-518-C.jpg"/>
          <p:cNvPicPr preferRelativeResize="0"/>
          <p:nvPr/>
        </p:nvPicPr>
        <p:blipFill>
          <a:blip r:embed="rId5">
            <a:alphaModFix/>
          </a:blip>
          <a:stretch>
            <a:fillRect/>
          </a:stretch>
        </p:blipFill>
        <p:spPr>
          <a:xfrm>
            <a:off x="710725" y="1226163"/>
            <a:ext cx="4539950" cy="44056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3"/>
          <p:cNvSpPr/>
          <p:nvPr/>
        </p:nvSpPr>
        <p:spPr>
          <a:xfrm>
            <a:off x="0" y="0"/>
            <a:ext cx="3819525" cy="6858000"/>
          </a:xfrm>
          <a:prstGeom prst="rect">
            <a:avLst/>
          </a:prstGeom>
          <a:solidFill>
            <a:srgbClr val="932D4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pic>
        <p:nvPicPr>
          <p:cNvPr id="350" name="Google Shape;350;p3"/>
          <p:cNvPicPr preferRelativeResize="0"/>
          <p:nvPr/>
        </p:nvPicPr>
        <p:blipFill rotWithShape="1">
          <a:blip r:embed="rId3">
            <a:alphaModFix/>
          </a:blip>
          <a:srcRect/>
          <a:stretch/>
        </p:blipFill>
        <p:spPr>
          <a:xfrm>
            <a:off x="10410825" y="161925"/>
            <a:ext cx="835025" cy="527050"/>
          </a:xfrm>
          <a:prstGeom prst="rect">
            <a:avLst/>
          </a:prstGeom>
          <a:noFill/>
          <a:ln>
            <a:noFill/>
          </a:ln>
        </p:spPr>
      </p:pic>
      <p:pic>
        <p:nvPicPr>
          <p:cNvPr id="351" name="Google Shape;351;p3"/>
          <p:cNvPicPr preferRelativeResize="0"/>
          <p:nvPr/>
        </p:nvPicPr>
        <p:blipFill rotWithShape="1">
          <a:blip r:embed="rId4">
            <a:alphaModFix/>
          </a:blip>
          <a:srcRect/>
          <a:stretch/>
        </p:blipFill>
        <p:spPr>
          <a:xfrm>
            <a:off x="11420475" y="161925"/>
            <a:ext cx="527050" cy="527050"/>
          </a:xfrm>
          <a:prstGeom prst="rect">
            <a:avLst/>
          </a:prstGeom>
          <a:noFill/>
          <a:ln>
            <a:noFill/>
          </a:ln>
        </p:spPr>
      </p:pic>
      <p:pic>
        <p:nvPicPr>
          <p:cNvPr id="352" name="Google Shape;352;p3"/>
          <p:cNvPicPr preferRelativeResize="0"/>
          <p:nvPr/>
        </p:nvPicPr>
        <p:blipFill rotWithShape="1">
          <a:blip r:embed="rId5">
            <a:alphaModFix/>
          </a:blip>
          <a:srcRect l="15016" t="754" r="14426" b="-753"/>
          <a:stretch/>
        </p:blipFill>
        <p:spPr>
          <a:xfrm>
            <a:off x="317500" y="1319213"/>
            <a:ext cx="4930775" cy="4657725"/>
          </a:xfrm>
          <a:prstGeom prst="rect">
            <a:avLst/>
          </a:prstGeom>
          <a:noFill/>
          <a:ln>
            <a:noFill/>
          </a:ln>
        </p:spPr>
      </p:pic>
      <p:sp>
        <p:nvSpPr>
          <p:cNvPr id="353" name="Google Shape;353;p3"/>
          <p:cNvSpPr txBox="1">
            <a:spLocks noGrp="1"/>
          </p:cNvSpPr>
          <p:nvPr>
            <p:ph type="ctrTitle"/>
          </p:nvPr>
        </p:nvSpPr>
        <p:spPr>
          <a:xfrm>
            <a:off x="5476875" y="819150"/>
            <a:ext cx="5594350" cy="847725"/>
          </a:xfrm>
          <a:prstGeom prst="rect">
            <a:avLst/>
          </a:prstGeom>
          <a:noFill/>
          <a:ln>
            <a:noFill/>
          </a:ln>
        </p:spPr>
        <p:txBody>
          <a:bodyPr spcFirstLastPara="1" wrap="square" lIns="91425" tIns="45700" rIns="91425" bIns="45700" anchor="b" anchorCtr="0">
            <a:normAutofit fontScale="90000"/>
          </a:bodyPr>
          <a:lstStyle/>
          <a:p>
            <a:pPr marL="0" lvl="0" indent="0" algn="just" rtl="0">
              <a:lnSpc>
                <a:spcPct val="100000"/>
              </a:lnSpc>
              <a:spcBef>
                <a:spcPts val="0"/>
              </a:spcBef>
              <a:spcAft>
                <a:spcPts val="0"/>
              </a:spcAft>
              <a:buClr>
                <a:srgbClr val="000000"/>
              </a:buClr>
              <a:buSzPct val="370370"/>
              <a:buFont typeface="Verdana"/>
              <a:buNone/>
            </a:pPr>
            <a:r>
              <a:rPr lang="es-MX" sz="1800" b="1">
                <a:solidFill>
                  <a:srgbClr val="932D46"/>
                </a:solidFill>
                <a:latin typeface="Verdana"/>
                <a:ea typeface="Verdana"/>
                <a:cs typeface="Verdana"/>
                <a:sym typeface="Verdana"/>
              </a:rPr>
              <a:t>2. La elaboración y aprobación de la Política Pública: “Fortalecimiento del Ser, para mejorar el Hacer en el sector artesanal Colombiano”. </a:t>
            </a:r>
            <a:endParaRPr/>
          </a:p>
        </p:txBody>
      </p:sp>
      <p:graphicFrame>
        <p:nvGraphicFramePr>
          <p:cNvPr id="354" name="Google Shape;354;p3"/>
          <p:cNvGraphicFramePr/>
          <p:nvPr/>
        </p:nvGraphicFramePr>
        <p:xfrm>
          <a:off x="5718175" y="1838325"/>
          <a:ext cx="5810250" cy="3840125"/>
        </p:xfrm>
        <a:graphic>
          <a:graphicData uri="http://schemas.openxmlformats.org/drawingml/2006/table">
            <a:tbl>
              <a:tblPr>
                <a:noFill/>
                <a:tableStyleId>{7BE356F3-4030-4630-B2C5-E149AC3D3C86}</a:tableStyleId>
              </a:tblPr>
              <a:tblGrid>
                <a:gridCol w="2111275">
                  <a:extLst>
                    <a:ext uri="{9D8B030D-6E8A-4147-A177-3AD203B41FA5}">
                      <a16:colId xmlns:a16="http://schemas.microsoft.com/office/drawing/2014/main" val="20000"/>
                    </a:ext>
                  </a:extLst>
                </a:gridCol>
                <a:gridCol w="793850">
                  <a:extLst>
                    <a:ext uri="{9D8B030D-6E8A-4147-A177-3AD203B41FA5}">
                      <a16:colId xmlns:a16="http://schemas.microsoft.com/office/drawing/2014/main" val="20001"/>
                    </a:ext>
                  </a:extLst>
                </a:gridCol>
                <a:gridCol w="2905125">
                  <a:extLst>
                    <a:ext uri="{9D8B030D-6E8A-4147-A177-3AD203B41FA5}">
                      <a16:colId xmlns:a16="http://schemas.microsoft.com/office/drawing/2014/main" val="20002"/>
                    </a:ext>
                  </a:extLst>
                </a:gridCol>
              </a:tblGrid>
              <a:tr h="434525">
                <a:tc gridSpan="3">
                  <a:txBody>
                    <a:bodyPr/>
                    <a:lstStyle/>
                    <a:p>
                      <a:pPr marL="0" marR="0" lvl="0" indent="0" algn="ctr" rtl="0">
                        <a:lnSpc>
                          <a:spcPct val="100000"/>
                        </a:lnSpc>
                        <a:spcBef>
                          <a:spcPts val="0"/>
                        </a:spcBef>
                        <a:spcAft>
                          <a:spcPts val="0"/>
                        </a:spcAft>
                        <a:buClr>
                          <a:srgbClr val="000000"/>
                        </a:buClr>
                        <a:buSzPts val="2400"/>
                        <a:buFont typeface="Arial"/>
                        <a:buNone/>
                      </a:pPr>
                      <a:r>
                        <a:rPr lang="es-MX" sz="1600" b="1" u="none" strike="noStrike" cap="none">
                          <a:solidFill>
                            <a:schemeClr val="lt1"/>
                          </a:solidFill>
                          <a:latin typeface="Verdana"/>
                          <a:ea typeface="Verdana"/>
                          <a:cs typeface="Verdana"/>
                          <a:sym typeface="Verdana"/>
                        </a:rPr>
                        <a:t>Conversatorios Territoriales - 2024</a:t>
                      </a:r>
                      <a:endParaRPr sz="1600" b="1" u="none" strike="noStrike" cap="none">
                        <a:solidFill>
                          <a:schemeClr val="lt1"/>
                        </a:solidFill>
                        <a:latin typeface="Verdana"/>
                        <a:ea typeface="Verdana"/>
                        <a:cs typeface="Verdana"/>
                        <a:sym typeface="Verdana"/>
                      </a:endParaRPr>
                    </a:p>
                  </a:txBody>
                  <a:tcPr marL="75100" marR="75100" marT="37550" marB="37550">
                    <a:solidFill>
                      <a:srgbClr val="8DA9DB"/>
                    </a:solidFill>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00"/>
                  </a:ext>
                </a:extLst>
              </a:tr>
              <a:tr h="577025">
                <a:tc gridSpan="2">
                  <a:txBody>
                    <a:bodyPr/>
                    <a:lstStyle/>
                    <a:p>
                      <a:pPr marL="0" marR="0" lvl="0" indent="0" algn="ctr" rtl="0">
                        <a:lnSpc>
                          <a:spcPct val="100000"/>
                        </a:lnSpc>
                        <a:spcBef>
                          <a:spcPts val="0"/>
                        </a:spcBef>
                        <a:spcAft>
                          <a:spcPts val="0"/>
                        </a:spcAft>
                        <a:buClr>
                          <a:srgbClr val="000000"/>
                        </a:buClr>
                        <a:buSzPts val="4000"/>
                        <a:buFont typeface="Arial"/>
                        <a:buNone/>
                      </a:pPr>
                      <a:r>
                        <a:rPr lang="es-MX" sz="1400" b="1" u="none" strike="noStrike" cap="none">
                          <a:solidFill>
                            <a:schemeClr val="dk1"/>
                          </a:solidFill>
                          <a:latin typeface="Verdana"/>
                          <a:ea typeface="Verdana"/>
                          <a:cs typeface="Verdana"/>
                          <a:sym typeface="Verdana"/>
                        </a:rPr>
                        <a:t>AÑO</a:t>
                      </a:r>
                      <a:endParaRPr sz="1400" b="1" u="none" strike="noStrike" cap="none">
                        <a:latin typeface="Verdana"/>
                        <a:ea typeface="Verdana"/>
                        <a:cs typeface="Verdana"/>
                        <a:sym typeface="Verdana"/>
                      </a:endParaRPr>
                    </a:p>
                  </a:txBody>
                  <a:tcPr marL="75075" marR="75075" marT="75100" marB="75100">
                    <a:solidFill>
                      <a:srgbClr val="FFFFFF"/>
                    </a:solidFill>
                  </a:tcPr>
                </a:tc>
                <a:tc hMerge="1">
                  <a:txBody>
                    <a:bodyPr/>
                    <a:lstStyle/>
                    <a:p>
                      <a:endParaRPr lang="es-CO"/>
                    </a:p>
                  </a:txBody>
                  <a:tcPr/>
                </a:tc>
                <a:tc>
                  <a:txBody>
                    <a:bodyPr/>
                    <a:lstStyle/>
                    <a:p>
                      <a:pPr marL="0" marR="0" lvl="0" indent="0" algn="ctr" rtl="0">
                        <a:lnSpc>
                          <a:spcPct val="100000"/>
                        </a:lnSpc>
                        <a:spcBef>
                          <a:spcPts val="0"/>
                        </a:spcBef>
                        <a:spcAft>
                          <a:spcPts val="0"/>
                        </a:spcAft>
                        <a:buClr>
                          <a:srgbClr val="000000"/>
                        </a:buClr>
                        <a:buSzPts val="4000"/>
                        <a:buFont typeface="Arial"/>
                        <a:buNone/>
                      </a:pPr>
                      <a:r>
                        <a:rPr lang="es-MX" sz="1400" b="1" u="none" strike="noStrike" cap="none">
                          <a:latin typeface="Verdana"/>
                          <a:ea typeface="Verdana"/>
                          <a:cs typeface="Verdana"/>
                          <a:sym typeface="Verdana"/>
                        </a:rPr>
                        <a:t>CANTIDAD CONVERSATORIOS</a:t>
                      </a:r>
                      <a:endParaRPr sz="1400" b="1" u="none" strike="noStrike" cap="none">
                        <a:latin typeface="Verdana"/>
                        <a:ea typeface="Verdana"/>
                        <a:cs typeface="Verdana"/>
                        <a:sym typeface="Verdana"/>
                      </a:endParaRPr>
                    </a:p>
                  </a:txBody>
                  <a:tcPr marL="75075" marR="75075" marT="75100" marB="75100">
                    <a:solidFill>
                      <a:srgbClr val="FFFFFF"/>
                    </a:solidFill>
                  </a:tcPr>
                </a:tc>
                <a:extLst>
                  <a:ext uri="{0D108BD9-81ED-4DB2-BD59-A6C34878D82A}">
                    <a16:rowId xmlns:a16="http://schemas.microsoft.com/office/drawing/2014/main" val="10001"/>
                  </a:ext>
                </a:extLst>
              </a:tr>
              <a:tr h="404700">
                <a:tc gridSpan="2">
                  <a:txBody>
                    <a:bodyPr/>
                    <a:lstStyle/>
                    <a:p>
                      <a:pPr marL="0" marR="0" lvl="0" indent="0" algn="ctr" rtl="0">
                        <a:lnSpc>
                          <a:spcPct val="100000"/>
                        </a:lnSpc>
                        <a:spcBef>
                          <a:spcPts val="0"/>
                        </a:spcBef>
                        <a:spcAft>
                          <a:spcPts val="0"/>
                        </a:spcAft>
                        <a:buClr>
                          <a:srgbClr val="000000"/>
                        </a:buClr>
                        <a:buSzPts val="4000"/>
                        <a:buFont typeface="Arial"/>
                        <a:buNone/>
                      </a:pPr>
                      <a:r>
                        <a:rPr lang="es-MX" sz="1600" b="0" u="none" strike="noStrike" cap="none">
                          <a:solidFill>
                            <a:schemeClr val="dk1"/>
                          </a:solidFill>
                          <a:latin typeface="Verdana"/>
                          <a:ea typeface="Verdana"/>
                          <a:cs typeface="Verdana"/>
                          <a:sym typeface="Verdana"/>
                        </a:rPr>
                        <a:t>2024</a:t>
                      </a:r>
                      <a:endParaRPr sz="1600" b="0" u="none" strike="noStrike" cap="none">
                        <a:latin typeface="Verdana"/>
                        <a:ea typeface="Verdana"/>
                        <a:cs typeface="Verdana"/>
                        <a:sym typeface="Verdana"/>
                      </a:endParaRPr>
                    </a:p>
                  </a:txBody>
                  <a:tcPr marL="75075" marR="75075" marT="75100" marB="75100">
                    <a:solidFill>
                      <a:srgbClr val="FFFFFF"/>
                    </a:solidFill>
                  </a:tcPr>
                </a:tc>
                <a:tc hMerge="1">
                  <a:txBody>
                    <a:bodyPr/>
                    <a:lstStyle/>
                    <a:p>
                      <a:endParaRPr lang="es-CO"/>
                    </a:p>
                  </a:txBody>
                  <a:tcPr/>
                </a:tc>
                <a:tc>
                  <a:txBody>
                    <a:bodyPr/>
                    <a:lstStyle/>
                    <a:p>
                      <a:pPr marL="0" marR="0" lvl="0" indent="0" algn="ctr" rtl="0">
                        <a:lnSpc>
                          <a:spcPct val="100000"/>
                        </a:lnSpc>
                        <a:spcBef>
                          <a:spcPts val="0"/>
                        </a:spcBef>
                        <a:spcAft>
                          <a:spcPts val="0"/>
                        </a:spcAft>
                        <a:buClr>
                          <a:srgbClr val="000000"/>
                        </a:buClr>
                        <a:buSzPts val="4000"/>
                        <a:buFont typeface="Arial"/>
                        <a:buNone/>
                      </a:pPr>
                      <a:r>
                        <a:rPr lang="es-MX" sz="1600" u="none" strike="noStrike" cap="none">
                          <a:latin typeface="Verdana"/>
                          <a:ea typeface="Verdana"/>
                          <a:cs typeface="Verdana"/>
                          <a:sym typeface="Verdana"/>
                        </a:rPr>
                        <a:t>21</a:t>
                      </a:r>
                      <a:endParaRPr sz="1600" u="none" strike="noStrike" cap="none">
                        <a:latin typeface="Verdana"/>
                        <a:ea typeface="Verdana"/>
                        <a:cs typeface="Verdana"/>
                        <a:sym typeface="Verdana"/>
                      </a:endParaRPr>
                    </a:p>
                  </a:txBody>
                  <a:tcPr marL="75075" marR="75075" marT="75100" marB="75100">
                    <a:solidFill>
                      <a:srgbClr val="FFFFFF"/>
                    </a:solidFill>
                  </a:tcPr>
                </a:tc>
                <a:extLst>
                  <a:ext uri="{0D108BD9-81ED-4DB2-BD59-A6C34878D82A}">
                    <a16:rowId xmlns:a16="http://schemas.microsoft.com/office/drawing/2014/main" val="10002"/>
                  </a:ext>
                </a:extLst>
              </a:tr>
              <a:tr h="458550">
                <a:tc gridSpan="3">
                  <a:txBody>
                    <a:bodyPr/>
                    <a:lstStyle/>
                    <a:p>
                      <a:pPr marL="0" marR="0" lvl="0" indent="0" algn="ctr" rtl="0">
                        <a:lnSpc>
                          <a:spcPct val="100000"/>
                        </a:lnSpc>
                        <a:spcBef>
                          <a:spcPts val="0"/>
                        </a:spcBef>
                        <a:spcAft>
                          <a:spcPts val="0"/>
                        </a:spcAft>
                        <a:buClr>
                          <a:srgbClr val="000000"/>
                        </a:buClr>
                        <a:buSzPts val="4000"/>
                        <a:buFont typeface="Arial"/>
                        <a:buNone/>
                      </a:pPr>
                      <a:r>
                        <a:rPr lang="es-MX" sz="1600" b="1" u="none" strike="noStrike" cap="none">
                          <a:solidFill>
                            <a:schemeClr val="lt1"/>
                          </a:solidFill>
                          <a:latin typeface="Verdana"/>
                          <a:ea typeface="Verdana"/>
                          <a:cs typeface="Verdana"/>
                          <a:sym typeface="Verdana"/>
                        </a:rPr>
                        <a:t>Artesanos Participantes</a:t>
                      </a:r>
                      <a:endParaRPr sz="1600" b="1" u="none" strike="noStrike" cap="none">
                        <a:solidFill>
                          <a:schemeClr val="lt1"/>
                        </a:solidFill>
                        <a:latin typeface="Verdana"/>
                        <a:ea typeface="Verdana"/>
                        <a:cs typeface="Verdana"/>
                        <a:sym typeface="Verdana"/>
                      </a:endParaRPr>
                    </a:p>
                  </a:txBody>
                  <a:tcPr marL="75075" marR="75075" marT="75100" marB="75100">
                    <a:solidFill>
                      <a:srgbClr val="8DA9DB"/>
                    </a:solidFill>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03"/>
                  </a:ext>
                </a:extLst>
              </a:tr>
              <a:tr h="404700">
                <a:tc gridSpan="3">
                  <a:txBody>
                    <a:bodyPr/>
                    <a:lstStyle/>
                    <a:p>
                      <a:pPr marL="0" marR="0" lvl="0" indent="0" algn="ctr" rtl="0">
                        <a:lnSpc>
                          <a:spcPct val="100000"/>
                        </a:lnSpc>
                        <a:spcBef>
                          <a:spcPts val="0"/>
                        </a:spcBef>
                        <a:spcAft>
                          <a:spcPts val="0"/>
                        </a:spcAft>
                        <a:buClr>
                          <a:srgbClr val="000000"/>
                        </a:buClr>
                        <a:buSzPts val="4000"/>
                        <a:buFont typeface="Arial"/>
                        <a:buNone/>
                      </a:pPr>
                      <a:r>
                        <a:rPr lang="es-MX" sz="1600" b="0" u="none" strike="noStrike" cap="none">
                          <a:latin typeface="Verdana"/>
                          <a:ea typeface="Verdana"/>
                          <a:cs typeface="Verdana"/>
                          <a:sym typeface="Verdana"/>
                        </a:rPr>
                        <a:t>1.382</a:t>
                      </a:r>
                      <a:endParaRPr sz="1600" u="none" strike="noStrike" cap="none">
                        <a:latin typeface="Verdana"/>
                        <a:ea typeface="Verdana"/>
                        <a:cs typeface="Verdana"/>
                        <a:sym typeface="Verdana"/>
                      </a:endParaRPr>
                    </a:p>
                  </a:txBody>
                  <a:tcPr marL="75075" marR="75075" marT="75100" marB="75100">
                    <a:solidFill>
                      <a:srgbClr val="FFFFFF"/>
                    </a:solidFill>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04"/>
                  </a:ext>
                </a:extLst>
              </a:tr>
              <a:tr h="458550">
                <a:tc gridSpan="3">
                  <a:txBody>
                    <a:bodyPr/>
                    <a:lstStyle/>
                    <a:p>
                      <a:pPr marL="0" marR="0" lvl="0" indent="0" algn="ctr" rtl="0">
                        <a:lnSpc>
                          <a:spcPct val="100000"/>
                        </a:lnSpc>
                        <a:spcBef>
                          <a:spcPts val="0"/>
                        </a:spcBef>
                        <a:spcAft>
                          <a:spcPts val="0"/>
                        </a:spcAft>
                        <a:buClr>
                          <a:srgbClr val="000000"/>
                        </a:buClr>
                        <a:buSzPts val="4000"/>
                        <a:buFont typeface="Arial"/>
                        <a:buNone/>
                      </a:pPr>
                      <a:r>
                        <a:rPr lang="es-MX" sz="1600" b="1" i="0" u="none" strike="noStrike" cap="none">
                          <a:solidFill>
                            <a:schemeClr val="lt1"/>
                          </a:solidFill>
                          <a:latin typeface="Verdana"/>
                          <a:ea typeface="Verdana"/>
                          <a:cs typeface="Verdana"/>
                          <a:sym typeface="Verdana"/>
                        </a:rPr>
                        <a:t>Formulario Priorización de Temas Relevantes</a:t>
                      </a:r>
                      <a:endParaRPr sz="1600" u="none" strike="noStrike" cap="none">
                        <a:solidFill>
                          <a:schemeClr val="lt1"/>
                        </a:solidFill>
                        <a:latin typeface="Verdana"/>
                        <a:ea typeface="Verdana"/>
                        <a:cs typeface="Verdana"/>
                        <a:sym typeface="Verdana"/>
                      </a:endParaRPr>
                    </a:p>
                  </a:txBody>
                  <a:tcPr marL="75075" marR="75075" marT="75100" marB="75100">
                    <a:solidFill>
                      <a:srgbClr val="8DA9DB"/>
                    </a:solidFill>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05"/>
                  </a:ext>
                </a:extLst>
              </a:tr>
              <a:tr h="608125">
                <a:tc>
                  <a:txBody>
                    <a:bodyPr/>
                    <a:lstStyle/>
                    <a:p>
                      <a:pPr marL="0" marR="0" lvl="0" indent="0" algn="ctr" rtl="0">
                        <a:lnSpc>
                          <a:spcPct val="100000"/>
                        </a:lnSpc>
                        <a:spcBef>
                          <a:spcPts val="0"/>
                        </a:spcBef>
                        <a:spcAft>
                          <a:spcPts val="0"/>
                        </a:spcAft>
                        <a:buClr>
                          <a:srgbClr val="000000"/>
                        </a:buClr>
                        <a:buSzPts val="4000"/>
                        <a:buFont typeface="Arial"/>
                        <a:buNone/>
                      </a:pPr>
                      <a:r>
                        <a:rPr lang="es-MX" sz="1400" b="1" u="none" strike="noStrike" cap="none">
                          <a:solidFill>
                            <a:schemeClr val="dk1"/>
                          </a:solidFill>
                          <a:latin typeface="Verdana"/>
                          <a:ea typeface="Verdana"/>
                          <a:cs typeface="Verdana"/>
                          <a:sym typeface="Verdana"/>
                        </a:rPr>
                        <a:t>AÑO</a:t>
                      </a:r>
                      <a:endParaRPr sz="1400" b="1" u="none" strike="noStrike" cap="none">
                        <a:latin typeface="Verdana"/>
                        <a:ea typeface="Verdana"/>
                        <a:cs typeface="Verdana"/>
                        <a:sym typeface="Verdana"/>
                      </a:endParaRPr>
                    </a:p>
                  </a:txBody>
                  <a:tcPr marL="75075" marR="75075" marT="75100" marB="75100"/>
                </a:tc>
                <a:tc gridSpan="2">
                  <a:txBody>
                    <a:bodyPr/>
                    <a:lstStyle/>
                    <a:p>
                      <a:pPr marL="0" marR="0" lvl="0" indent="0" algn="ctr" rtl="0">
                        <a:lnSpc>
                          <a:spcPct val="100000"/>
                        </a:lnSpc>
                        <a:spcBef>
                          <a:spcPts val="0"/>
                        </a:spcBef>
                        <a:spcAft>
                          <a:spcPts val="0"/>
                        </a:spcAft>
                        <a:buClr>
                          <a:srgbClr val="000000"/>
                        </a:buClr>
                        <a:buSzPts val="4000"/>
                        <a:buFont typeface="Arial"/>
                        <a:buNone/>
                      </a:pPr>
                      <a:r>
                        <a:rPr lang="es-MX" sz="1400" b="1" u="none" strike="noStrike" cap="none">
                          <a:latin typeface="Verdana"/>
                          <a:ea typeface="Verdana"/>
                          <a:cs typeface="Verdana"/>
                          <a:sym typeface="Verdana"/>
                        </a:rPr>
                        <a:t>CANTIDAD DE ARTESANOS QUE DILIGENCIARON FORMUALRIO</a:t>
                      </a:r>
                      <a:endParaRPr sz="1400" b="1" u="none" strike="noStrike" cap="none">
                        <a:latin typeface="Verdana"/>
                        <a:ea typeface="Verdana"/>
                        <a:cs typeface="Verdana"/>
                        <a:sym typeface="Verdana"/>
                      </a:endParaRPr>
                    </a:p>
                  </a:txBody>
                  <a:tcPr marL="75075" marR="75075" marT="75100" marB="75100"/>
                </a:tc>
                <a:tc hMerge="1">
                  <a:txBody>
                    <a:bodyPr/>
                    <a:lstStyle/>
                    <a:p>
                      <a:endParaRPr lang="es-CO"/>
                    </a:p>
                  </a:txBody>
                  <a:tcPr/>
                </a:tc>
                <a:extLst>
                  <a:ext uri="{0D108BD9-81ED-4DB2-BD59-A6C34878D82A}">
                    <a16:rowId xmlns:a16="http://schemas.microsoft.com/office/drawing/2014/main" val="10006"/>
                  </a:ext>
                </a:extLst>
              </a:tr>
              <a:tr h="493950">
                <a:tc>
                  <a:txBody>
                    <a:bodyPr/>
                    <a:lstStyle/>
                    <a:p>
                      <a:pPr marL="0" marR="0" lvl="0" indent="0" algn="ctr" rtl="0">
                        <a:lnSpc>
                          <a:spcPct val="100000"/>
                        </a:lnSpc>
                        <a:spcBef>
                          <a:spcPts val="0"/>
                        </a:spcBef>
                        <a:spcAft>
                          <a:spcPts val="0"/>
                        </a:spcAft>
                        <a:buClr>
                          <a:srgbClr val="000000"/>
                        </a:buClr>
                        <a:buSzPts val="4000"/>
                        <a:buFont typeface="Arial"/>
                        <a:buNone/>
                      </a:pPr>
                      <a:r>
                        <a:rPr lang="es-MX" sz="1600" b="0" u="none" strike="noStrike" cap="none">
                          <a:solidFill>
                            <a:schemeClr val="dk1"/>
                          </a:solidFill>
                          <a:latin typeface="Verdana"/>
                          <a:ea typeface="Verdana"/>
                          <a:cs typeface="Verdana"/>
                          <a:sym typeface="Verdana"/>
                        </a:rPr>
                        <a:t>2024</a:t>
                      </a:r>
                      <a:endParaRPr sz="1600" b="0" u="none" strike="noStrike" cap="none">
                        <a:latin typeface="Verdana"/>
                        <a:ea typeface="Verdana"/>
                        <a:cs typeface="Verdana"/>
                        <a:sym typeface="Verdana"/>
                      </a:endParaRPr>
                    </a:p>
                  </a:txBody>
                  <a:tcPr marL="75075" marR="75075" marT="75100" marB="75100"/>
                </a:tc>
                <a:tc gridSpan="2">
                  <a:txBody>
                    <a:bodyPr/>
                    <a:lstStyle/>
                    <a:p>
                      <a:pPr marL="0" marR="0" lvl="0" indent="0" algn="ctr" rtl="0">
                        <a:lnSpc>
                          <a:spcPct val="100000"/>
                        </a:lnSpc>
                        <a:spcBef>
                          <a:spcPts val="0"/>
                        </a:spcBef>
                        <a:spcAft>
                          <a:spcPts val="0"/>
                        </a:spcAft>
                        <a:buClr>
                          <a:srgbClr val="000000"/>
                        </a:buClr>
                        <a:buSzPts val="4000"/>
                        <a:buFont typeface="Arial"/>
                        <a:buNone/>
                      </a:pPr>
                      <a:r>
                        <a:rPr lang="es-MX" sz="1600" u="none" strike="noStrike" cap="none">
                          <a:latin typeface="Verdana"/>
                          <a:ea typeface="Verdana"/>
                          <a:cs typeface="Verdana"/>
                          <a:sym typeface="Verdana"/>
                        </a:rPr>
                        <a:t>2.327</a:t>
                      </a:r>
                      <a:endParaRPr sz="1600" b="0" u="none" strike="noStrike" cap="none">
                        <a:latin typeface="Verdana"/>
                        <a:ea typeface="Verdana"/>
                        <a:cs typeface="Verdana"/>
                        <a:sym typeface="Verdana"/>
                      </a:endParaRPr>
                    </a:p>
                  </a:txBody>
                  <a:tcPr marL="75075" marR="75075" marT="75100" marB="75100"/>
                </a:tc>
                <a:tc hMerge="1">
                  <a:txBody>
                    <a:bodyPr/>
                    <a:lstStyle/>
                    <a:p>
                      <a:endParaRPr lang="es-CO"/>
                    </a:p>
                  </a:txBody>
                  <a:tcPr/>
                </a:tc>
                <a:extLst>
                  <a:ext uri="{0D108BD9-81ED-4DB2-BD59-A6C34878D82A}">
                    <a16:rowId xmlns:a16="http://schemas.microsoft.com/office/drawing/2014/main" val="10007"/>
                  </a:ext>
                </a:extLst>
              </a:tr>
            </a:tbl>
          </a:graphicData>
        </a:graphic>
      </p:graphicFrame>
      <p:sp>
        <p:nvSpPr>
          <p:cNvPr id="355" name="Google Shape;355;p3"/>
          <p:cNvSpPr txBox="1"/>
          <p:nvPr/>
        </p:nvSpPr>
        <p:spPr>
          <a:xfrm>
            <a:off x="5575300" y="5448300"/>
            <a:ext cx="5953125" cy="1108075"/>
          </a:xfrm>
          <a:prstGeom prst="rect">
            <a:avLst/>
          </a:prstGeom>
          <a:noFill/>
          <a:ln>
            <a:noFill/>
          </a:ln>
        </p:spPr>
        <p:txBody>
          <a:bodyPr spcFirstLastPara="1" wrap="square" lIns="91425" tIns="45700" rIns="91425" bIns="45700" anchor="b" anchorCtr="0">
            <a:noAutofit/>
          </a:bodyPr>
          <a:lstStyle/>
          <a:p>
            <a:pPr marL="0" marR="0" lvl="0" indent="0" algn="just" rtl="0">
              <a:lnSpc>
                <a:spcPct val="100000"/>
              </a:lnSpc>
              <a:spcBef>
                <a:spcPts val="0"/>
              </a:spcBef>
              <a:spcAft>
                <a:spcPts val="0"/>
              </a:spcAft>
              <a:buClr>
                <a:srgbClr val="000000"/>
              </a:buClr>
              <a:buSzPts val="6000"/>
              <a:buFont typeface="Verdana"/>
              <a:buNone/>
            </a:pPr>
            <a:r>
              <a:rPr lang="es-MX" sz="1100" b="0" i="0" u="none" strike="noStrike" cap="none">
                <a:solidFill>
                  <a:srgbClr val="932D46"/>
                </a:solidFill>
                <a:latin typeface="Verdana"/>
                <a:ea typeface="Verdana"/>
                <a:cs typeface="Verdana"/>
                <a:sym typeface="Verdana"/>
              </a:rPr>
              <a:t>El documento de Política Pública fue validado por Ministerio de Comercio, Industria y Turismo y actualmente se adelantan mesas técnicas para integrar la Política del Sector Artesanal al CONPES de Economías Populares, elaborado por el DNP</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2" name="Google Shape;642;g3a903a08708_0_42"/>
          <p:cNvSpPr/>
          <p:nvPr/>
        </p:nvSpPr>
        <p:spPr>
          <a:xfrm>
            <a:off x="0" y="0"/>
            <a:ext cx="5084700" cy="6858000"/>
          </a:xfrm>
          <a:prstGeom prst="rect">
            <a:avLst/>
          </a:prstGeom>
          <a:solidFill>
            <a:srgbClr val="932D4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
        <p:nvSpPr>
          <p:cNvPr id="643" name="Google Shape;643;g3a903a08708_0_42"/>
          <p:cNvSpPr txBox="1">
            <a:spLocks noGrp="1"/>
          </p:cNvSpPr>
          <p:nvPr>
            <p:ph type="title" idx="4294967295"/>
          </p:nvPr>
        </p:nvSpPr>
        <p:spPr>
          <a:xfrm>
            <a:off x="5771713" y="785813"/>
            <a:ext cx="5386500" cy="4668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6000"/>
              <a:buFont typeface="Verdana"/>
              <a:buNone/>
            </a:pPr>
            <a:r>
              <a:rPr lang="es-MX" sz="2000" b="1">
                <a:solidFill>
                  <a:srgbClr val="932D46"/>
                </a:solidFill>
              </a:rPr>
              <a:t>Gestión de Recursos Humanos </a:t>
            </a:r>
            <a:endParaRPr sz="2000" b="1">
              <a:solidFill>
                <a:srgbClr val="932D46"/>
              </a:solidFill>
            </a:endParaRPr>
          </a:p>
          <a:p>
            <a:pPr marL="0" lvl="0" indent="0" algn="l" rtl="0">
              <a:lnSpc>
                <a:spcPct val="90000"/>
              </a:lnSpc>
              <a:spcBef>
                <a:spcPts val="0"/>
              </a:spcBef>
              <a:spcAft>
                <a:spcPts val="0"/>
              </a:spcAft>
              <a:buSzPts val="6000"/>
              <a:buFont typeface="Verdana"/>
              <a:buNone/>
            </a:pPr>
            <a:r>
              <a:rPr lang="es-MX" sz="2000" b="1">
                <a:solidFill>
                  <a:srgbClr val="932D46"/>
                </a:solidFill>
              </a:rPr>
              <a:t>Físicos y Documental</a:t>
            </a:r>
            <a:endParaRPr/>
          </a:p>
        </p:txBody>
      </p:sp>
      <p:sp>
        <p:nvSpPr>
          <p:cNvPr id="644" name="Google Shape;644;g3a903a08708_0_42"/>
          <p:cNvSpPr txBox="1">
            <a:spLocks noGrp="1"/>
          </p:cNvSpPr>
          <p:nvPr>
            <p:ph type="body" idx="4294967295"/>
          </p:nvPr>
        </p:nvSpPr>
        <p:spPr>
          <a:xfrm>
            <a:off x="5771725" y="1349463"/>
            <a:ext cx="5943600" cy="5389500"/>
          </a:xfrm>
          <a:prstGeom prst="rect">
            <a:avLst/>
          </a:prstGeom>
          <a:noFill/>
          <a:ln>
            <a:noFill/>
          </a:ln>
        </p:spPr>
        <p:txBody>
          <a:bodyPr spcFirstLastPara="1" wrap="square" lIns="91425" tIns="45700" rIns="91425" bIns="45700" anchor="t" anchorCtr="0">
            <a:noAutofit/>
          </a:bodyPr>
          <a:lstStyle/>
          <a:p>
            <a:pPr marL="0" lvl="0" indent="0" algn="just" rtl="0">
              <a:lnSpc>
                <a:spcPct val="150000"/>
              </a:lnSpc>
              <a:spcBef>
                <a:spcPts val="0"/>
              </a:spcBef>
              <a:spcAft>
                <a:spcPts val="0"/>
              </a:spcAft>
              <a:buNone/>
            </a:pPr>
            <a:endParaRPr sz="1700"/>
          </a:p>
          <a:p>
            <a:pPr marL="457200" lvl="0" indent="-336550" algn="just" rtl="0">
              <a:lnSpc>
                <a:spcPct val="115000"/>
              </a:lnSpc>
              <a:spcBef>
                <a:spcPts val="0"/>
              </a:spcBef>
              <a:spcAft>
                <a:spcPts val="0"/>
              </a:spcAft>
              <a:buClr>
                <a:srgbClr val="222222"/>
              </a:buClr>
              <a:buSzPts val="1700"/>
              <a:buChar char="-"/>
            </a:pPr>
            <a:r>
              <a:rPr lang="es-MX" sz="1700">
                <a:solidFill>
                  <a:srgbClr val="222222"/>
                </a:solidFill>
                <a:highlight>
                  <a:srgbClr val="FFFFFF"/>
                </a:highlight>
              </a:rPr>
              <a:t>Bienestar laboral: talleres, atención psicosocial a 30 colaboradores y adecuación ergonómica.</a:t>
            </a:r>
            <a:endParaRPr sz="1700">
              <a:solidFill>
                <a:srgbClr val="222222"/>
              </a:solidFill>
              <a:highlight>
                <a:srgbClr val="FFFFFF"/>
              </a:highlight>
            </a:endParaRPr>
          </a:p>
          <a:p>
            <a:pPr marL="0" lvl="0" indent="0" algn="just" rtl="0">
              <a:lnSpc>
                <a:spcPct val="115000"/>
              </a:lnSpc>
              <a:spcBef>
                <a:spcPts val="0"/>
              </a:spcBef>
              <a:spcAft>
                <a:spcPts val="0"/>
              </a:spcAft>
              <a:buNone/>
            </a:pPr>
            <a:endParaRPr sz="1700">
              <a:solidFill>
                <a:srgbClr val="222222"/>
              </a:solidFill>
              <a:highlight>
                <a:srgbClr val="FFFFFF"/>
              </a:highlight>
            </a:endParaRPr>
          </a:p>
          <a:p>
            <a:pPr marL="0" lvl="0" indent="0" algn="just" rtl="0">
              <a:lnSpc>
                <a:spcPct val="115000"/>
              </a:lnSpc>
              <a:spcBef>
                <a:spcPts val="0"/>
              </a:spcBef>
              <a:spcAft>
                <a:spcPts val="0"/>
              </a:spcAft>
              <a:buNone/>
            </a:pPr>
            <a:endParaRPr sz="1700">
              <a:solidFill>
                <a:srgbClr val="222222"/>
              </a:solidFill>
              <a:highlight>
                <a:srgbClr val="FFFFFF"/>
              </a:highlight>
            </a:endParaRPr>
          </a:p>
          <a:p>
            <a:pPr marL="457200" lvl="0" indent="-336550" algn="just" rtl="0">
              <a:lnSpc>
                <a:spcPct val="115000"/>
              </a:lnSpc>
              <a:spcBef>
                <a:spcPts val="0"/>
              </a:spcBef>
              <a:spcAft>
                <a:spcPts val="0"/>
              </a:spcAft>
              <a:buClr>
                <a:srgbClr val="222222"/>
              </a:buClr>
              <a:buSzPts val="1700"/>
              <a:buChar char="-"/>
            </a:pPr>
            <a:r>
              <a:rPr lang="es-MX" sz="1700">
                <a:solidFill>
                  <a:srgbClr val="222222"/>
                </a:solidFill>
                <a:highlight>
                  <a:srgbClr val="FFFFFF"/>
                </a:highlight>
              </a:rPr>
              <a:t>Gestión Ambiental integrada al sistema; auditoría energética implementada.</a:t>
            </a:r>
            <a:endParaRPr sz="1700">
              <a:solidFill>
                <a:srgbClr val="222222"/>
              </a:solidFill>
              <a:highlight>
                <a:srgbClr val="FFFFFF"/>
              </a:highlight>
            </a:endParaRPr>
          </a:p>
          <a:p>
            <a:pPr marL="0" lvl="0" indent="0" algn="just" rtl="0">
              <a:lnSpc>
                <a:spcPct val="115000"/>
              </a:lnSpc>
              <a:spcBef>
                <a:spcPts val="0"/>
              </a:spcBef>
              <a:spcAft>
                <a:spcPts val="0"/>
              </a:spcAft>
              <a:buNone/>
            </a:pPr>
            <a:endParaRPr sz="1700">
              <a:solidFill>
                <a:srgbClr val="222222"/>
              </a:solidFill>
              <a:highlight>
                <a:srgbClr val="FFFFFF"/>
              </a:highlight>
            </a:endParaRPr>
          </a:p>
          <a:p>
            <a:pPr marL="0" lvl="0" indent="0" algn="just" rtl="0">
              <a:lnSpc>
                <a:spcPct val="115000"/>
              </a:lnSpc>
              <a:spcBef>
                <a:spcPts val="0"/>
              </a:spcBef>
              <a:spcAft>
                <a:spcPts val="0"/>
              </a:spcAft>
              <a:buNone/>
            </a:pPr>
            <a:endParaRPr sz="1700">
              <a:solidFill>
                <a:srgbClr val="222222"/>
              </a:solidFill>
              <a:highlight>
                <a:srgbClr val="FFFFFF"/>
              </a:highlight>
            </a:endParaRPr>
          </a:p>
          <a:p>
            <a:pPr marL="457200" lvl="0" indent="-336550" algn="just" rtl="0">
              <a:lnSpc>
                <a:spcPct val="115000"/>
              </a:lnSpc>
              <a:spcBef>
                <a:spcPts val="0"/>
              </a:spcBef>
              <a:spcAft>
                <a:spcPts val="0"/>
              </a:spcAft>
              <a:buClr>
                <a:srgbClr val="222222"/>
              </a:buClr>
              <a:buSzPts val="1700"/>
              <a:buChar char="-"/>
            </a:pPr>
            <a:r>
              <a:rPr lang="es-MX" sz="1700" b="1">
                <a:solidFill>
                  <a:srgbClr val="222222"/>
                </a:solidFill>
                <a:highlight>
                  <a:srgbClr val="FFFFFF"/>
                </a:highlight>
              </a:rPr>
              <a:t>Obras y mantenimientos en sedes; ingresos por alquiler del claustro ($94M).</a:t>
            </a:r>
            <a:endParaRPr sz="1700" b="1">
              <a:solidFill>
                <a:srgbClr val="222222"/>
              </a:solidFill>
              <a:highlight>
                <a:srgbClr val="FFFFFF"/>
              </a:highlight>
            </a:endParaRPr>
          </a:p>
          <a:p>
            <a:pPr marL="0" lvl="0" indent="0" algn="just" rtl="0">
              <a:lnSpc>
                <a:spcPct val="115000"/>
              </a:lnSpc>
              <a:spcBef>
                <a:spcPts val="0"/>
              </a:spcBef>
              <a:spcAft>
                <a:spcPts val="0"/>
              </a:spcAft>
              <a:buNone/>
            </a:pPr>
            <a:endParaRPr sz="1700">
              <a:solidFill>
                <a:srgbClr val="222222"/>
              </a:solidFill>
              <a:highlight>
                <a:srgbClr val="FFFFFF"/>
              </a:highlight>
            </a:endParaRPr>
          </a:p>
          <a:p>
            <a:pPr marL="457200" lvl="0" indent="-336550" algn="just" rtl="0">
              <a:lnSpc>
                <a:spcPct val="115000"/>
              </a:lnSpc>
              <a:spcBef>
                <a:spcPts val="0"/>
              </a:spcBef>
              <a:spcAft>
                <a:spcPts val="0"/>
              </a:spcAft>
              <a:buClr>
                <a:srgbClr val="222222"/>
              </a:buClr>
              <a:buSzPts val="1700"/>
              <a:buChar char="-"/>
            </a:pPr>
            <a:r>
              <a:rPr lang="es-MX" sz="1700">
                <a:solidFill>
                  <a:srgbClr val="222222"/>
                </a:solidFill>
                <a:highlight>
                  <a:srgbClr val="FFFFFF"/>
                </a:highlight>
              </a:rPr>
              <a:t>Modernización documental: actualización PGD, PINAR, SIC, TRD y preservación digital (PDF/A y custodia de planos históricos).</a:t>
            </a:r>
            <a:endParaRPr sz="1700">
              <a:solidFill>
                <a:srgbClr val="222222"/>
              </a:solidFill>
              <a:highlight>
                <a:srgbClr val="FFFFFF"/>
              </a:highlight>
            </a:endParaRPr>
          </a:p>
          <a:p>
            <a:pPr marL="0" lvl="0" indent="0" algn="just" rtl="0">
              <a:lnSpc>
                <a:spcPct val="115000"/>
              </a:lnSpc>
              <a:spcBef>
                <a:spcPts val="0"/>
              </a:spcBef>
              <a:spcAft>
                <a:spcPts val="0"/>
              </a:spcAft>
              <a:buNone/>
            </a:pPr>
            <a:endParaRPr sz="1700">
              <a:solidFill>
                <a:srgbClr val="222222"/>
              </a:solidFill>
              <a:highlight>
                <a:srgbClr val="FFFFFF"/>
              </a:highlight>
            </a:endParaRPr>
          </a:p>
          <a:p>
            <a:pPr marL="0" lvl="0" indent="0" algn="just" rtl="0">
              <a:lnSpc>
                <a:spcPct val="115000"/>
              </a:lnSpc>
              <a:spcBef>
                <a:spcPts val="0"/>
              </a:spcBef>
              <a:spcAft>
                <a:spcPts val="0"/>
              </a:spcAft>
              <a:buNone/>
            </a:pPr>
            <a:endParaRPr sz="1700">
              <a:solidFill>
                <a:srgbClr val="222222"/>
              </a:solidFill>
              <a:highlight>
                <a:srgbClr val="FFFFFF"/>
              </a:highlight>
            </a:endParaRPr>
          </a:p>
          <a:p>
            <a:pPr marL="0" lvl="0" indent="0" algn="just" rtl="0">
              <a:lnSpc>
                <a:spcPct val="115000"/>
              </a:lnSpc>
              <a:spcBef>
                <a:spcPts val="0"/>
              </a:spcBef>
              <a:spcAft>
                <a:spcPts val="0"/>
              </a:spcAft>
              <a:buNone/>
            </a:pPr>
            <a:endParaRPr sz="1700">
              <a:solidFill>
                <a:schemeClr val="dk1"/>
              </a:solidFill>
            </a:endParaRPr>
          </a:p>
          <a:p>
            <a:pPr marL="285750" lvl="0" indent="-285750" algn="l" rtl="0">
              <a:lnSpc>
                <a:spcPct val="150000"/>
              </a:lnSpc>
              <a:spcBef>
                <a:spcPts val="0"/>
              </a:spcBef>
              <a:spcAft>
                <a:spcPts val="0"/>
              </a:spcAft>
              <a:buNone/>
            </a:pPr>
            <a:endParaRPr sz="1300">
              <a:solidFill>
                <a:srgbClr val="434343"/>
              </a:solidFill>
            </a:endParaRPr>
          </a:p>
        </p:txBody>
      </p:sp>
      <p:pic>
        <p:nvPicPr>
          <p:cNvPr id="645" name="Google Shape;645;g3a903a08708_0_42"/>
          <p:cNvPicPr preferRelativeResize="0"/>
          <p:nvPr/>
        </p:nvPicPr>
        <p:blipFill rotWithShape="1">
          <a:blip r:embed="rId3">
            <a:alphaModFix/>
          </a:blip>
          <a:srcRect/>
          <a:stretch/>
        </p:blipFill>
        <p:spPr>
          <a:xfrm>
            <a:off x="10410825" y="161925"/>
            <a:ext cx="835026" cy="527050"/>
          </a:xfrm>
          <a:prstGeom prst="rect">
            <a:avLst/>
          </a:prstGeom>
          <a:noFill/>
          <a:ln>
            <a:noFill/>
          </a:ln>
        </p:spPr>
      </p:pic>
      <p:pic>
        <p:nvPicPr>
          <p:cNvPr id="646" name="Google Shape;646;g3a903a08708_0_42"/>
          <p:cNvPicPr preferRelativeResize="0"/>
          <p:nvPr/>
        </p:nvPicPr>
        <p:blipFill rotWithShape="1">
          <a:blip r:embed="rId4">
            <a:alphaModFix/>
          </a:blip>
          <a:srcRect/>
          <a:stretch/>
        </p:blipFill>
        <p:spPr>
          <a:xfrm>
            <a:off x="11420475" y="161925"/>
            <a:ext cx="527051" cy="527051"/>
          </a:xfrm>
          <a:prstGeom prst="rect">
            <a:avLst/>
          </a:prstGeom>
          <a:noFill/>
          <a:ln>
            <a:noFill/>
          </a:ln>
        </p:spPr>
      </p:pic>
      <p:pic>
        <p:nvPicPr>
          <p:cNvPr id="647" name="Google Shape;647;g3a903a08708_0_42" title="IMG_20250220_180856.jpg"/>
          <p:cNvPicPr preferRelativeResize="0"/>
          <p:nvPr/>
        </p:nvPicPr>
        <p:blipFill rotWithShape="1">
          <a:blip r:embed="rId5">
            <a:alphaModFix/>
          </a:blip>
          <a:srcRect t="5562" b="5571"/>
          <a:stretch/>
        </p:blipFill>
        <p:spPr>
          <a:xfrm>
            <a:off x="338075" y="1633949"/>
            <a:ext cx="5084698" cy="338895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pic>
        <p:nvPicPr>
          <p:cNvPr id="652" name="Google Shape;652;g3a8154fe6ae_0_109"/>
          <p:cNvPicPr preferRelativeResize="0"/>
          <p:nvPr/>
        </p:nvPicPr>
        <p:blipFill rotWithShape="1">
          <a:blip r:embed="rId3">
            <a:alphaModFix/>
          </a:blip>
          <a:srcRect t="41581" b="7948"/>
          <a:stretch/>
        </p:blipFill>
        <p:spPr>
          <a:xfrm>
            <a:off x="0" y="-875100"/>
            <a:ext cx="12192000" cy="3429000"/>
          </a:xfrm>
          <a:prstGeom prst="rect">
            <a:avLst/>
          </a:prstGeom>
          <a:noFill/>
          <a:ln>
            <a:noFill/>
          </a:ln>
        </p:spPr>
      </p:pic>
      <p:pic>
        <p:nvPicPr>
          <p:cNvPr id="653" name="Google Shape;653;g3a8154fe6ae_0_109"/>
          <p:cNvPicPr preferRelativeResize="0"/>
          <p:nvPr/>
        </p:nvPicPr>
        <p:blipFill rotWithShape="1">
          <a:blip r:embed="rId4">
            <a:alphaModFix/>
          </a:blip>
          <a:srcRect t="91013"/>
          <a:stretch/>
        </p:blipFill>
        <p:spPr>
          <a:xfrm>
            <a:off x="4991100" y="6261100"/>
            <a:ext cx="2209798" cy="160340"/>
          </a:xfrm>
          <a:prstGeom prst="rect">
            <a:avLst/>
          </a:prstGeom>
          <a:noFill/>
          <a:ln>
            <a:noFill/>
          </a:ln>
        </p:spPr>
      </p:pic>
      <p:sp>
        <p:nvSpPr>
          <p:cNvPr id="654" name="Google Shape;654;g3a8154fe6ae_0_109"/>
          <p:cNvSpPr txBox="1"/>
          <p:nvPr/>
        </p:nvSpPr>
        <p:spPr>
          <a:xfrm>
            <a:off x="846500" y="2730900"/>
            <a:ext cx="10677600" cy="934500"/>
          </a:xfrm>
          <a:prstGeom prst="rect">
            <a:avLst/>
          </a:prstGeom>
          <a:noFill/>
          <a:ln>
            <a:noFill/>
          </a:ln>
        </p:spPr>
        <p:txBody>
          <a:bodyPr spcFirstLastPara="1" wrap="square" lIns="0" tIns="10775" rIns="0" bIns="0" anchor="t" anchorCtr="0">
            <a:spAutoFit/>
          </a:bodyPr>
          <a:lstStyle/>
          <a:p>
            <a:pPr marL="411162" marR="0" lvl="0" indent="-390525" algn="ctr" rtl="0">
              <a:lnSpc>
                <a:spcPct val="100000"/>
              </a:lnSpc>
              <a:spcBef>
                <a:spcPts val="0"/>
              </a:spcBef>
              <a:spcAft>
                <a:spcPts val="0"/>
              </a:spcAft>
              <a:buClr>
                <a:srgbClr val="000000"/>
              </a:buClr>
              <a:buSzPts val="6000"/>
              <a:buFont typeface="Verdana"/>
              <a:buNone/>
            </a:pPr>
            <a:r>
              <a:rPr lang="es-MX" sz="3000" b="1">
                <a:solidFill>
                  <a:schemeClr val="lt1"/>
                </a:solidFill>
                <a:latin typeface="Verdana"/>
                <a:ea typeface="Verdana"/>
                <a:cs typeface="Verdana"/>
                <a:sym typeface="Verdana"/>
              </a:rPr>
              <a:t>Gestión de la Comunicación </a:t>
            </a:r>
            <a:endParaRPr sz="3000" b="1">
              <a:solidFill>
                <a:schemeClr val="lt1"/>
              </a:solidFill>
              <a:latin typeface="Verdana"/>
              <a:ea typeface="Verdana"/>
              <a:cs typeface="Verdana"/>
              <a:sym typeface="Verdana"/>
            </a:endParaRPr>
          </a:p>
          <a:p>
            <a:pPr marL="411162" marR="0" lvl="0" indent="-390525" algn="ctr" rtl="0">
              <a:lnSpc>
                <a:spcPct val="100000"/>
              </a:lnSpc>
              <a:spcBef>
                <a:spcPts val="0"/>
              </a:spcBef>
              <a:spcAft>
                <a:spcPts val="0"/>
              </a:spcAft>
              <a:buClr>
                <a:srgbClr val="000000"/>
              </a:buClr>
              <a:buSzPts val="6000"/>
              <a:buFont typeface="Verdana"/>
              <a:buNone/>
            </a:pPr>
            <a:r>
              <a:rPr lang="es-MX" sz="3000" b="1">
                <a:solidFill>
                  <a:schemeClr val="lt1"/>
                </a:solidFill>
                <a:latin typeface="Verdana"/>
                <a:ea typeface="Verdana"/>
                <a:cs typeface="Verdana"/>
                <a:sym typeface="Verdana"/>
              </a:rPr>
              <a:t>Estratégica</a:t>
            </a:r>
            <a:endParaRPr sz="4400">
              <a:solidFill>
                <a:schemeClr val="lt1"/>
              </a:solidFill>
              <a:latin typeface="Verdana"/>
              <a:ea typeface="Verdana"/>
              <a:cs typeface="Verdana"/>
              <a:sym typeface="Verdana"/>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sp>
        <p:nvSpPr>
          <p:cNvPr id="659" name="Google Shape;659;g3a8154fe6ae_0_127"/>
          <p:cNvSpPr/>
          <p:nvPr/>
        </p:nvSpPr>
        <p:spPr>
          <a:xfrm>
            <a:off x="0" y="0"/>
            <a:ext cx="3819600" cy="6858000"/>
          </a:xfrm>
          <a:prstGeom prst="rect">
            <a:avLst/>
          </a:prstGeom>
          <a:solidFill>
            <a:srgbClr val="932D4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pic>
        <p:nvPicPr>
          <p:cNvPr id="660" name="Google Shape;660;g3a8154fe6ae_0_127"/>
          <p:cNvPicPr preferRelativeResize="0"/>
          <p:nvPr/>
        </p:nvPicPr>
        <p:blipFill rotWithShape="1">
          <a:blip r:embed="rId3">
            <a:alphaModFix/>
          </a:blip>
          <a:srcRect/>
          <a:stretch/>
        </p:blipFill>
        <p:spPr>
          <a:xfrm>
            <a:off x="10410825" y="161925"/>
            <a:ext cx="835026" cy="527050"/>
          </a:xfrm>
          <a:prstGeom prst="rect">
            <a:avLst/>
          </a:prstGeom>
          <a:noFill/>
          <a:ln>
            <a:noFill/>
          </a:ln>
        </p:spPr>
      </p:pic>
      <p:pic>
        <p:nvPicPr>
          <p:cNvPr id="661" name="Google Shape;661;g3a8154fe6ae_0_127"/>
          <p:cNvPicPr preferRelativeResize="0"/>
          <p:nvPr/>
        </p:nvPicPr>
        <p:blipFill rotWithShape="1">
          <a:blip r:embed="rId4">
            <a:alphaModFix/>
          </a:blip>
          <a:srcRect/>
          <a:stretch/>
        </p:blipFill>
        <p:spPr>
          <a:xfrm>
            <a:off x="11420475" y="161925"/>
            <a:ext cx="527051" cy="527051"/>
          </a:xfrm>
          <a:prstGeom prst="rect">
            <a:avLst/>
          </a:prstGeom>
          <a:noFill/>
          <a:ln>
            <a:noFill/>
          </a:ln>
        </p:spPr>
      </p:pic>
      <p:sp>
        <p:nvSpPr>
          <p:cNvPr id="662" name="Google Shape;662;g3a8154fe6ae_0_127"/>
          <p:cNvSpPr txBox="1"/>
          <p:nvPr/>
        </p:nvSpPr>
        <p:spPr>
          <a:xfrm>
            <a:off x="5256213" y="1155700"/>
            <a:ext cx="6427800" cy="523200"/>
          </a:xfrm>
          <a:prstGeom prst="rect">
            <a:avLst/>
          </a:prstGeom>
          <a:solidFill>
            <a:schemeClr val="lt1"/>
          </a:solidFill>
          <a:ln>
            <a:noFill/>
          </a:ln>
        </p:spPr>
        <p:txBody>
          <a:bodyPr spcFirstLastPara="1" wrap="square" lIns="91425" tIns="45700" rIns="91425" bIns="45700" anchor="t" anchorCtr="0">
            <a:spAutoFit/>
          </a:bodyPr>
          <a:lstStyle/>
          <a:p>
            <a:pPr marL="0" lvl="0" indent="0" algn="just" rtl="0">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
        <p:nvSpPr>
          <p:cNvPr id="663" name="Google Shape;663;g3a8154fe6ae_0_127"/>
          <p:cNvSpPr txBox="1"/>
          <p:nvPr/>
        </p:nvSpPr>
        <p:spPr>
          <a:xfrm>
            <a:off x="4992663" y="688975"/>
            <a:ext cx="6427800" cy="3714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000000"/>
              </a:buClr>
              <a:buSzPts val="1800"/>
              <a:buFont typeface="Verdana"/>
              <a:buNone/>
            </a:pPr>
            <a:endParaRPr/>
          </a:p>
        </p:txBody>
      </p:sp>
      <p:sp>
        <p:nvSpPr>
          <p:cNvPr id="664" name="Google Shape;664;g3a8154fe6ae_0_127"/>
          <p:cNvSpPr txBox="1"/>
          <p:nvPr/>
        </p:nvSpPr>
        <p:spPr>
          <a:xfrm>
            <a:off x="4762000" y="953225"/>
            <a:ext cx="6164400" cy="64518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None/>
            </a:pPr>
            <a:endParaRPr sz="1100">
              <a:solidFill>
                <a:schemeClr val="dk1"/>
              </a:solidFill>
            </a:endParaRPr>
          </a:p>
          <a:p>
            <a:pPr marL="457200" lvl="0" indent="-336550" algn="just" rtl="0">
              <a:lnSpc>
                <a:spcPct val="150000"/>
              </a:lnSpc>
              <a:spcBef>
                <a:spcPts val="0"/>
              </a:spcBef>
              <a:spcAft>
                <a:spcPts val="0"/>
              </a:spcAft>
              <a:buClr>
                <a:schemeClr val="dk1"/>
              </a:buClr>
              <a:buSzPts val="1700"/>
              <a:buChar char="-"/>
            </a:pPr>
            <a:r>
              <a:rPr lang="es-MX" sz="1700">
                <a:solidFill>
                  <a:schemeClr val="dk1"/>
                </a:solidFill>
              </a:rPr>
              <a:t>En facebook tenemos </a:t>
            </a:r>
            <a:r>
              <a:rPr lang="es-MX" sz="1700" b="1">
                <a:solidFill>
                  <a:schemeClr val="dk1"/>
                </a:solidFill>
              </a:rPr>
              <a:t>7.357.553</a:t>
            </a:r>
            <a:r>
              <a:rPr lang="es-MX" sz="1700">
                <a:solidFill>
                  <a:schemeClr val="dk1"/>
                </a:solidFill>
              </a:rPr>
              <a:t> visualizaciones.</a:t>
            </a:r>
            <a:endParaRPr sz="1700">
              <a:solidFill>
                <a:schemeClr val="dk1"/>
              </a:solidFill>
            </a:endParaRPr>
          </a:p>
          <a:p>
            <a:pPr marL="0" lvl="0" indent="0" algn="just" rtl="0">
              <a:lnSpc>
                <a:spcPct val="150000"/>
              </a:lnSpc>
              <a:spcBef>
                <a:spcPts val="0"/>
              </a:spcBef>
              <a:spcAft>
                <a:spcPts val="0"/>
              </a:spcAft>
              <a:buNone/>
            </a:pPr>
            <a:endParaRPr sz="1700">
              <a:solidFill>
                <a:schemeClr val="dk1"/>
              </a:solidFill>
            </a:endParaRPr>
          </a:p>
          <a:p>
            <a:pPr marL="457200" lvl="0" indent="-336550" algn="just" rtl="0">
              <a:lnSpc>
                <a:spcPct val="150000"/>
              </a:lnSpc>
              <a:spcBef>
                <a:spcPts val="0"/>
              </a:spcBef>
              <a:spcAft>
                <a:spcPts val="0"/>
              </a:spcAft>
              <a:buClr>
                <a:schemeClr val="dk1"/>
              </a:buClr>
              <a:buSzPts val="1700"/>
              <a:buChar char="-"/>
            </a:pPr>
            <a:r>
              <a:rPr lang="es-MX" sz="1700">
                <a:solidFill>
                  <a:schemeClr val="dk1"/>
                </a:solidFill>
              </a:rPr>
              <a:t>En Instagram </a:t>
            </a:r>
            <a:r>
              <a:rPr lang="es-MX" sz="1700" b="1">
                <a:solidFill>
                  <a:schemeClr val="dk1"/>
                </a:solidFill>
              </a:rPr>
              <a:t>5.177.748</a:t>
            </a:r>
            <a:r>
              <a:rPr lang="es-MX" sz="1700">
                <a:solidFill>
                  <a:schemeClr val="dk1"/>
                </a:solidFill>
              </a:rPr>
              <a:t> visualizaciones.</a:t>
            </a:r>
            <a:endParaRPr sz="1700">
              <a:solidFill>
                <a:schemeClr val="dk1"/>
              </a:solidFill>
            </a:endParaRPr>
          </a:p>
          <a:p>
            <a:pPr marL="0" lvl="0" indent="0" algn="just" rtl="0">
              <a:lnSpc>
                <a:spcPct val="150000"/>
              </a:lnSpc>
              <a:spcBef>
                <a:spcPts val="0"/>
              </a:spcBef>
              <a:spcAft>
                <a:spcPts val="0"/>
              </a:spcAft>
              <a:buNone/>
            </a:pPr>
            <a:endParaRPr sz="1700">
              <a:solidFill>
                <a:schemeClr val="dk1"/>
              </a:solidFill>
            </a:endParaRPr>
          </a:p>
          <a:p>
            <a:pPr marL="457200" lvl="0" indent="-336550" algn="just" rtl="0">
              <a:lnSpc>
                <a:spcPct val="150000"/>
              </a:lnSpc>
              <a:spcBef>
                <a:spcPts val="0"/>
              </a:spcBef>
              <a:spcAft>
                <a:spcPts val="0"/>
              </a:spcAft>
              <a:buClr>
                <a:schemeClr val="dk1"/>
              </a:buClr>
              <a:buSzPts val="1700"/>
              <a:buChar char="-"/>
            </a:pPr>
            <a:r>
              <a:rPr lang="es-MX" sz="1700">
                <a:solidFill>
                  <a:schemeClr val="dk1"/>
                </a:solidFill>
              </a:rPr>
              <a:t>748.977 “impresiones en X” en 2025 lo que representa un </a:t>
            </a:r>
            <a:r>
              <a:rPr lang="es-MX" sz="1700" b="1">
                <a:solidFill>
                  <a:schemeClr val="dk1"/>
                </a:solidFill>
              </a:rPr>
              <a:t>crecimiento del 14.34%</a:t>
            </a:r>
            <a:r>
              <a:rPr lang="es-MX" sz="1700">
                <a:solidFill>
                  <a:schemeClr val="dk1"/>
                </a:solidFill>
              </a:rPr>
              <a:t> con respecto al año pasado.</a:t>
            </a:r>
            <a:endParaRPr sz="1700">
              <a:solidFill>
                <a:schemeClr val="dk1"/>
              </a:solidFill>
            </a:endParaRPr>
          </a:p>
          <a:p>
            <a:pPr marL="0" lvl="0" indent="0" algn="just" rtl="0">
              <a:lnSpc>
                <a:spcPct val="150000"/>
              </a:lnSpc>
              <a:spcBef>
                <a:spcPts val="0"/>
              </a:spcBef>
              <a:spcAft>
                <a:spcPts val="0"/>
              </a:spcAft>
              <a:buNone/>
            </a:pPr>
            <a:endParaRPr sz="1700">
              <a:solidFill>
                <a:schemeClr val="dk1"/>
              </a:solidFill>
            </a:endParaRPr>
          </a:p>
          <a:p>
            <a:pPr marL="457200" lvl="0" indent="-336550" algn="just" rtl="0">
              <a:lnSpc>
                <a:spcPct val="150000"/>
              </a:lnSpc>
              <a:spcBef>
                <a:spcPts val="0"/>
              </a:spcBef>
              <a:spcAft>
                <a:spcPts val="0"/>
              </a:spcAft>
              <a:buClr>
                <a:schemeClr val="dk1"/>
              </a:buClr>
              <a:buSzPts val="1700"/>
              <a:buChar char="-"/>
            </a:pPr>
            <a:r>
              <a:rPr lang="es-MX" sz="1700">
                <a:solidFill>
                  <a:schemeClr val="dk1"/>
                </a:solidFill>
              </a:rPr>
              <a:t>Un total de </a:t>
            </a:r>
            <a:r>
              <a:rPr lang="es-MX" sz="1700" b="1">
                <a:solidFill>
                  <a:schemeClr val="dk1"/>
                </a:solidFill>
              </a:rPr>
              <a:t>13.284.278 visualizaciones</a:t>
            </a:r>
            <a:r>
              <a:rPr lang="es-MX" sz="1700">
                <a:solidFill>
                  <a:schemeClr val="dk1"/>
                </a:solidFill>
              </a:rPr>
              <a:t> que alcanzamos con nuestras publicaciones, lo que equivale a dos veces la población de Paraguay.</a:t>
            </a:r>
            <a:endParaRPr sz="1700">
              <a:solidFill>
                <a:schemeClr val="dk1"/>
              </a:solidFill>
            </a:endParaRPr>
          </a:p>
          <a:p>
            <a:pPr marL="0" lvl="0" indent="0" algn="just" rtl="0">
              <a:lnSpc>
                <a:spcPct val="150000"/>
              </a:lnSpc>
              <a:spcBef>
                <a:spcPts val="0"/>
              </a:spcBef>
              <a:spcAft>
                <a:spcPts val="0"/>
              </a:spcAft>
              <a:buNone/>
            </a:pPr>
            <a:endParaRPr sz="1700">
              <a:solidFill>
                <a:schemeClr val="dk1"/>
              </a:solidFill>
            </a:endParaRPr>
          </a:p>
          <a:p>
            <a:pPr marL="457200" lvl="0" indent="-336550" algn="just" rtl="0">
              <a:lnSpc>
                <a:spcPct val="150000"/>
              </a:lnSpc>
              <a:spcBef>
                <a:spcPts val="0"/>
              </a:spcBef>
              <a:spcAft>
                <a:spcPts val="0"/>
              </a:spcAft>
              <a:buClr>
                <a:schemeClr val="dk1"/>
              </a:buClr>
              <a:buSzPts val="1700"/>
              <a:buChar char="-"/>
            </a:pPr>
            <a:r>
              <a:rPr lang="es-MX" sz="1700">
                <a:solidFill>
                  <a:schemeClr val="dk1"/>
                </a:solidFill>
              </a:rPr>
              <a:t>Se ganaron 12.966 seguidores en Instagram mientras que el año pasado se ganaron 5.992 seguidores, esto representa un </a:t>
            </a:r>
            <a:r>
              <a:rPr lang="es-MX" sz="1700" b="1">
                <a:solidFill>
                  <a:schemeClr val="dk1"/>
                </a:solidFill>
              </a:rPr>
              <a:t>crecimiento del 116.4%</a:t>
            </a:r>
            <a:endParaRPr sz="1700" b="1">
              <a:solidFill>
                <a:schemeClr val="dk1"/>
              </a:solidFill>
            </a:endParaRPr>
          </a:p>
          <a:p>
            <a:pPr marL="457200" lvl="0" indent="0" algn="just" rtl="0">
              <a:lnSpc>
                <a:spcPct val="150000"/>
              </a:lnSpc>
              <a:spcBef>
                <a:spcPts val="0"/>
              </a:spcBef>
              <a:spcAft>
                <a:spcPts val="0"/>
              </a:spcAft>
              <a:buNone/>
            </a:pPr>
            <a:endParaRPr sz="1700">
              <a:solidFill>
                <a:schemeClr val="dk1"/>
              </a:solidFill>
            </a:endParaRPr>
          </a:p>
          <a:p>
            <a:pPr marL="0" lvl="0" indent="0" algn="l" rtl="0">
              <a:spcBef>
                <a:spcPts val="0"/>
              </a:spcBef>
              <a:spcAft>
                <a:spcPts val="0"/>
              </a:spcAft>
              <a:buNone/>
            </a:pPr>
            <a:endParaRPr sz="1200" b="1">
              <a:solidFill>
                <a:schemeClr val="dk1"/>
              </a:solidFill>
              <a:latin typeface="Tahoma"/>
              <a:ea typeface="Tahoma"/>
              <a:cs typeface="Tahoma"/>
              <a:sym typeface="Tahoma"/>
            </a:endParaRPr>
          </a:p>
        </p:txBody>
      </p:sp>
      <p:sp>
        <p:nvSpPr>
          <p:cNvPr id="665" name="Google Shape;665;g3a8154fe6ae_0_127"/>
          <p:cNvSpPr txBox="1"/>
          <p:nvPr/>
        </p:nvSpPr>
        <p:spPr>
          <a:xfrm>
            <a:off x="4498588" y="581825"/>
            <a:ext cx="6427800" cy="3714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000000"/>
              </a:buClr>
              <a:buSzPts val="1800"/>
              <a:buFont typeface="Verdana"/>
              <a:buNone/>
            </a:pPr>
            <a:r>
              <a:rPr lang="es-MX" sz="1800" b="1">
                <a:solidFill>
                  <a:srgbClr val="932D46"/>
                </a:solidFill>
                <a:latin typeface="Verdana"/>
                <a:ea typeface="Verdana"/>
                <a:cs typeface="Verdana"/>
                <a:sym typeface="Verdana"/>
              </a:rPr>
              <a:t>Redes sociales </a:t>
            </a:r>
            <a:endParaRPr/>
          </a:p>
        </p:txBody>
      </p:sp>
      <p:pic>
        <p:nvPicPr>
          <p:cNvPr id="666" name="Google Shape;666;g3a8154fe6ae_0_127" title="ADC_2596.JPG"/>
          <p:cNvPicPr preferRelativeResize="0"/>
          <p:nvPr/>
        </p:nvPicPr>
        <p:blipFill>
          <a:blip r:embed="rId5">
            <a:alphaModFix/>
          </a:blip>
          <a:stretch>
            <a:fillRect/>
          </a:stretch>
        </p:blipFill>
        <p:spPr>
          <a:xfrm>
            <a:off x="303625" y="1991325"/>
            <a:ext cx="4194975" cy="279597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sp>
        <p:nvSpPr>
          <p:cNvPr id="671" name="Google Shape;671;g3a8154fe6ae_0_138"/>
          <p:cNvSpPr/>
          <p:nvPr/>
        </p:nvSpPr>
        <p:spPr>
          <a:xfrm>
            <a:off x="0" y="0"/>
            <a:ext cx="3819600" cy="6858000"/>
          </a:xfrm>
          <a:prstGeom prst="rect">
            <a:avLst/>
          </a:prstGeom>
          <a:solidFill>
            <a:srgbClr val="932D4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pic>
        <p:nvPicPr>
          <p:cNvPr id="672" name="Google Shape;672;g3a8154fe6ae_0_138"/>
          <p:cNvPicPr preferRelativeResize="0"/>
          <p:nvPr/>
        </p:nvPicPr>
        <p:blipFill rotWithShape="1">
          <a:blip r:embed="rId3">
            <a:alphaModFix/>
          </a:blip>
          <a:srcRect/>
          <a:stretch/>
        </p:blipFill>
        <p:spPr>
          <a:xfrm>
            <a:off x="10410825" y="161925"/>
            <a:ext cx="835026" cy="527050"/>
          </a:xfrm>
          <a:prstGeom prst="rect">
            <a:avLst/>
          </a:prstGeom>
          <a:noFill/>
          <a:ln>
            <a:noFill/>
          </a:ln>
        </p:spPr>
      </p:pic>
      <p:pic>
        <p:nvPicPr>
          <p:cNvPr id="673" name="Google Shape;673;g3a8154fe6ae_0_138"/>
          <p:cNvPicPr preferRelativeResize="0"/>
          <p:nvPr/>
        </p:nvPicPr>
        <p:blipFill rotWithShape="1">
          <a:blip r:embed="rId4">
            <a:alphaModFix/>
          </a:blip>
          <a:srcRect/>
          <a:stretch/>
        </p:blipFill>
        <p:spPr>
          <a:xfrm>
            <a:off x="11420475" y="161925"/>
            <a:ext cx="527051" cy="527051"/>
          </a:xfrm>
          <a:prstGeom prst="rect">
            <a:avLst/>
          </a:prstGeom>
          <a:noFill/>
          <a:ln>
            <a:noFill/>
          </a:ln>
        </p:spPr>
      </p:pic>
      <p:sp>
        <p:nvSpPr>
          <p:cNvPr id="674" name="Google Shape;674;g3a8154fe6ae_0_138"/>
          <p:cNvSpPr txBox="1"/>
          <p:nvPr/>
        </p:nvSpPr>
        <p:spPr>
          <a:xfrm>
            <a:off x="5256213" y="1155700"/>
            <a:ext cx="6427800" cy="523200"/>
          </a:xfrm>
          <a:prstGeom prst="rect">
            <a:avLst/>
          </a:prstGeom>
          <a:solidFill>
            <a:schemeClr val="lt1"/>
          </a:solidFill>
          <a:ln>
            <a:noFill/>
          </a:ln>
        </p:spPr>
        <p:txBody>
          <a:bodyPr spcFirstLastPara="1" wrap="square" lIns="91425" tIns="45700" rIns="91425" bIns="45700" anchor="t" anchorCtr="0">
            <a:spAutoFit/>
          </a:bodyPr>
          <a:lstStyle/>
          <a:p>
            <a:pPr marL="0" lvl="0" indent="0" algn="just" rtl="0">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
        <p:nvSpPr>
          <p:cNvPr id="675" name="Google Shape;675;g3a8154fe6ae_0_138"/>
          <p:cNvSpPr txBox="1"/>
          <p:nvPr/>
        </p:nvSpPr>
        <p:spPr>
          <a:xfrm>
            <a:off x="4992663" y="688975"/>
            <a:ext cx="6427800" cy="3714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000000"/>
              </a:buClr>
              <a:buSzPts val="1800"/>
              <a:buFont typeface="Verdana"/>
              <a:buNone/>
            </a:pPr>
            <a:endParaRPr/>
          </a:p>
        </p:txBody>
      </p:sp>
      <p:sp>
        <p:nvSpPr>
          <p:cNvPr id="676" name="Google Shape;676;g3a8154fe6ae_0_138"/>
          <p:cNvSpPr txBox="1"/>
          <p:nvPr/>
        </p:nvSpPr>
        <p:spPr>
          <a:xfrm>
            <a:off x="5219650" y="1916400"/>
            <a:ext cx="6164400" cy="26328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None/>
            </a:pPr>
            <a:endParaRPr sz="1700">
              <a:solidFill>
                <a:schemeClr val="dk1"/>
              </a:solidFill>
            </a:endParaRPr>
          </a:p>
          <a:p>
            <a:pPr marL="457200" lvl="0" indent="-336550" algn="just" rtl="0">
              <a:lnSpc>
                <a:spcPct val="150000"/>
              </a:lnSpc>
              <a:spcBef>
                <a:spcPts val="0"/>
              </a:spcBef>
              <a:spcAft>
                <a:spcPts val="0"/>
              </a:spcAft>
              <a:buClr>
                <a:schemeClr val="dk1"/>
              </a:buClr>
              <a:buSzPts val="1700"/>
              <a:buChar char="-"/>
            </a:pPr>
            <a:r>
              <a:rPr lang="es-MX" sz="1700">
                <a:solidFill>
                  <a:schemeClr val="dk1"/>
                </a:solidFill>
              </a:rPr>
              <a:t>Este año a Octubre llevamos 6.607.267.312 de pesos (200 millones más que el 2024), con proyecciones de superar la cifra del año pasado (9 mil millones), pues falta integrar al reporte final Expoartesano Madrid y Expoartesanías. </a:t>
            </a:r>
            <a:endParaRPr sz="1700">
              <a:solidFill>
                <a:schemeClr val="dk1"/>
              </a:solidFill>
            </a:endParaRPr>
          </a:p>
          <a:p>
            <a:pPr marL="0" lvl="0" indent="0" algn="l" rtl="0">
              <a:spcBef>
                <a:spcPts val="0"/>
              </a:spcBef>
              <a:spcAft>
                <a:spcPts val="0"/>
              </a:spcAft>
              <a:buNone/>
            </a:pPr>
            <a:endParaRPr sz="1200" b="1">
              <a:solidFill>
                <a:schemeClr val="dk1"/>
              </a:solidFill>
              <a:latin typeface="Tahoma"/>
              <a:ea typeface="Tahoma"/>
              <a:cs typeface="Tahoma"/>
              <a:sym typeface="Tahoma"/>
            </a:endParaRPr>
          </a:p>
        </p:txBody>
      </p:sp>
      <p:sp>
        <p:nvSpPr>
          <p:cNvPr id="677" name="Google Shape;677;g3a8154fe6ae_0_138"/>
          <p:cNvSpPr txBox="1"/>
          <p:nvPr/>
        </p:nvSpPr>
        <p:spPr>
          <a:xfrm>
            <a:off x="5355813" y="1678900"/>
            <a:ext cx="6427800" cy="3714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000000"/>
              </a:buClr>
              <a:buSzPts val="1800"/>
              <a:buFont typeface="Verdana"/>
              <a:buNone/>
            </a:pPr>
            <a:r>
              <a:rPr lang="es-MX" sz="1800" b="1">
                <a:solidFill>
                  <a:srgbClr val="932D46"/>
                </a:solidFill>
                <a:latin typeface="Verdana"/>
                <a:ea typeface="Verdana"/>
                <a:cs typeface="Verdana"/>
                <a:sym typeface="Verdana"/>
              </a:rPr>
              <a:t>Monetización</a:t>
            </a:r>
            <a:endParaRPr/>
          </a:p>
        </p:txBody>
      </p:sp>
      <p:pic>
        <p:nvPicPr>
          <p:cNvPr id="678" name="Google Shape;678;g3a8154fe6ae_0_138" title="ADC_2584.JPG"/>
          <p:cNvPicPr preferRelativeResize="0"/>
          <p:nvPr/>
        </p:nvPicPr>
        <p:blipFill>
          <a:blip r:embed="rId5">
            <a:alphaModFix/>
          </a:blip>
          <a:stretch>
            <a:fillRect/>
          </a:stretch>
        </p:blipFill>
        <p:spPr>
          <a:xfrm>
            <a:off x="165075" y="1820200"/>
            <a:ext cx="4827602" cy="3217598"/>
          </a:xfrm>
          <a:prstGeom prst="rect">
            <a:avLst/>
          </a:prstGeom>
          <a:noFill/>
          <a:ln>
            <a:noFill/>
          </a:ln>
        </p:spPr>
      </p:pic>
      <p:pic>
        <p:nvPicPr>
          <p:cNvPr id="679" name="Google Shape;679;g3a8154fe6ae_0_138"/>
          <p:cNvPicPr preferRelativeResize="0"/>
          <p:nvPr/>
        </p:nvPicPr>
        <p:blipFill>
          <a:blip r:embed="rId6">
            <a:alphaModFix/>
          </a:blip>
          <a:stretch>
            <a:fillRect/>
          </a:stretch>
        </p:blipFill>
        <p:spPr>
          <a:xfrm>
            <a:off x="5145077" y="5094000"/>
            <a:ext cx="1611600" cy="1611600"/>
          </a:xfrm>
          <a:prstGeom prst="rect">
            <a:avLst/>
          </a:prstGeom>
          <a:noFill/>
          <a:ln>
            <a:noFill/>
          </a:ln>
        </p:spPr>
      </p:pic>
      <p:pic>
        <p:nvPicPr>
          <p:cNvPr id="680" name="Google Shape;680;g3a8154fe6ae_0_138"/>
          <p:cNvPicPr preferRelativeResize="0"/>
          <p:nvPr/>
        </p:nvPicPr>
        <p:blipFill>
          <a:blip r:embed="rId7">
            <a:alphaModFix/>
          </a:blip>
          <a:stretch>
            <a:fillRect/>
          </a:stretch>
        </p:blipFill>
        <p:spPr>
          <a:xfrm>
            <a:off x="9759975" y="4324350"/>
            <a:ext cx="1924050" cy="23812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4"/>
          <p:cNvSpPr/>
          <p:nvPr/>
        </p:nvSpPr>
        <p:spPr>
          <a:xfrm>
            <a:off x="0" y="0"/>
            <a:ext cx="5084763" cy="6858000"/>
          </a:xfrm>
          <a:prstGeom prst="rect">
            <a:avLst/>
          </a:prstGeom>
          <a:solidFill>
            <a:srgbClr val="932D4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pic>
        <p:nvPicPr>
          <p:cNvPr id="361" name="Google Shape;361;p4"/>
          <p:cNvPicPr preferRelativeResize="0"/>
          <p:nvPr/>
        </p:nvPicPr>
        <p:blipFill rotWithShape="1">
          <a:blip r:embed="rId3">
            <a:alphaModFix/>
          </a:blip>
          <a:srcRect l="27406" r="25459"/>
          <a:stretch/>
        </p:blipFill>
        <p:spPr>
          <a:xfrm>
            <a:off x="1014413" y="733425"/>
            <a:ext cx="4518025" cy="5391150"/>
          </a:xfrm>
          <a:prstGeom prst="rect">
            <a:avLst/>
          </a:prstGeom>
          <a:noFill/>
          <a:ln>
            <a:noFill/>
          </a:ln>
        </p:spPr>
      </p:pic>
      <p:sp>
        <p:nvSpPr>
          <p:cNvPr id="362" name="Google Shape;362;p4"/>
          <p:cNvSpPr txBox="1">
            <a:spLocks noGrp="1"/>
          </p:cNvSpPr>
          <p:nvPr>
            <p:ph type="title" idx="4294967295"/>
          </p:nvPr>
        </p:nvSpPr>
        <p:spPr>
          <a:xfrm>
            <a:off x="5961063" y="534988"/>
            <a:ext cx="5386387" cy="466725"/>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6000"/>
              <a:buFont typeface="Verdana"/>
              <a:buNone/>
            </a:pPr>
            <a:r>
              <a:rPr lang="es-MX" sz="2000" b="1">
                <a:solidFill>
                  <a:srgbClr val="932D46"/>
                </a:solidFill>
                <a:latin typeface="Arial"/>
                <a:ea typeface="Arial"/>
                <a:cs typeface="Arial"/>
                <a:sym typeface="Arial"/>
              </a:rPr>
              <a:t>Problemáticas priorizadas</a:t>
            </a:r>
            <a:endParaRPr/>
          </a:p>
        </p:txBody>
      </p:sp>
      <p:sp>
        <p:nvSpPr>
          <p:cNvPr id="363" name="Google Shape;363;p4"/>
          <p:cNvSpPr txBox="1">
            <a:spLocks noGrp="1"/>
          </p:cNvSpPr>
          <p:nvPr>
            <p:ph type="body" idx="4294967295"/>
          </p:nvPr>
        </p:nvSpPr>
        <p:spPr>
          <a:xfrm>
            <a:off x="5861050" y="1081088"/>
            <a:ext cx="5943600" cy="5389562"/>
          </a:xfrm>
          <a:prstGeom prst="rect">
            <a:avLst/>
          </a:prstGeom>
          <a:noFill/>
          <a:ln>
            <a:noFill/>
          </a:ln>
        </p:spPr>
        <p:txBody>
          <a:bodyPr spcFirstLastPara="1" wrap="square" lIns="91425" tIns="45700" rIns="91425" bIns="45700" anchor="t" anchorCtr="0">
            <a:noAutofit/>
          </a:bodyPr>
          <a:lstStyle/>
          <a:p>
            <a:pPr marL="342900" lvl="0" indent="-342900" algn="l" rtl="0">
              <a:lnSpc>
                <a:spcPct val="150000"/>
              </a:lnSpc>
              <a:spcBef>
                <a:spcPts val="0"/>
              </a:spcBef>
              <a:spcAft>
                <a:spcPts val="0"/>
              </a:spcAft>
              <a:buClr>
                <a:srgbClr val="888888"/>
              </a:buClr>
              <a:buSzPts val="1170"/>
              <a:buFont typeface="Arial"/>
              <a:buAutoNum type="arabicPeriod"/>
            </a:pPr>
            <a:r>
              <a:rPr lang="es-MX" sz="1300" b="1">
                <a:solidFill>
                  <a:srgbClr val="932D46"/>
                </a:solidFill>
              </a:rPr>
              <a:t>Gestión Social Integral GSI (fortalecimiento Psicosocial)</a:t>
            </a:r>
            <a:endParaRPr/>
          </a:p>
          <a:p>
            <a:pPr marL="342900" lvl="0" indent="-342900" algn="l" rtl="0">
              <a:lnSpc>
                <a:spcPct val="150000"/>
              </a:lnSpc>
              <a:spcBef>
                <a:spcPts val="0"/>
              </a:spcBef>
              <a:spcAft>
                <a:spcPts val="0"/>
              </a:spcAft>
              <a:buClr>
                <a:srgbClr val="888888"/>
              </a:buClr>
              <a:buSzPts val="1170"/>
              <a:buFont typeface="Arial"/>
              <a:buAutoNum type="arabicPeriod"/>
            </a:pPr>
            <a:r>
              <a:rPr lang="es-MX" sz="1300" b="1">
                <a:solidFill>
                  <a:srgbClr val="932D46"/>
                </a:solidFill>
              </a:rPr>
              <a:t>Relevo Generacional</a:t>
            </a:r>
            <a:endParaRPr/>
          </a:p>
          <a:p>
            <a:pPr marL="342900" lvl="0" indent="-342900" algn="l" rtl="0">
              <a:lnSpc>
                <a:spcPct val="150000"/>
              </a:lnSpc>
              <a:spcBef>
                <a:spcPts val="0"/>
              </a:spcBef>
              <a:spcAft>
                <a:spcPts val="0"/>
              </a:spcAft>
              <a:buClr>
                <a:srgbClr val="888888"/>
              </a:buClr>
              <a:buSzPts val="1170"/>
              <a:buFont typeface="Arial"/>
              <a:buAutoNum type="arabicPeriod"/>
            </a:pPr>
            <a:r>
              <a:rPr lang="es-MX" sz="1300" b="1">
                <a:solidFill>
                  <a:srgbClr val="932D46"/>
                </a:solidFill>
              </a:rPr>
              <a:t>Registro Único de Artesanos de Colombia (RUAC)</a:t>
            </a:r>
            <a:endParaRPr/>
          </a:p>
          <a:p>
            <a:pPr marL="342900" lvl="0" indent="-342900" algn="l" rtl="0">
              <a:lnSpc>
                <a:spcPct val="150000"/>
              </a:lnSpc>
              <a:spcBef>
                <a:spcPts val="0"/>
              </a:spcBef>
              <a:spcAft>
                <a:spcPts val="0"/>
              </a:spcAft>
              <a:buClr>
                <a:srgbClr val="888888"/>
              </a:buClr>
              <a:buSzPts val="1170"/>
              <a:buFont typeface="Arial"/>
              <a:buAutoNum type="arabicPeriod"/>
            </a:pPr>
            <a:r>
              <a:rPr lang="es-MX" sz="1300" b="1">
                <a:solidFill>
                  <a:srgbClr val="932D46"/>
                </a:solidFill>
              </a:rPr>
              <a:t>Comercialización y Reinversión de los Productos Artesanales en</a:t>
            </a:r>
            <a:endParaRPr/>
          </a:p>
          <a:p>
            <a:pPr marL="342900" lvl="0" indent="-342900" algn="l" rtl="0">
              <a:lnSpc>
                <a:spcPct val="150000"/>
              </a:lnSpc>
              <a:spcBef>
                <a:spcPts val="0"/>
              </a:spcBef>
              <a:spcAft>
                <a:spcPts val="0"/>
              </a:spcAft>
              <a:buClr>
                <a:srgbClr val="888888"/>
              </a:buClr>
              <a:buSzPts val="1170"/>
              <a:buFont typeface="Arial"/>
              <a:buAutoNum type="arabicPeriod"/>
            </a:pPr>
            <a:r>
              <a:rPr lang="es-MX" sz="1300" b="1">
                <a:solidFill>
                  <a:srgbClr val="932D46"/>
                </a:solidFill>
              </a:rPr>
              <a:t>Mercados Locales, Nacionales e Internacionales</a:t>
            </a:r>
            <a:endParaRPr sz="1300" b="1">
              <a:solidFill>
                <a:srgbClr val="932D46"/>
              </a:solidFill>
            </a:endParaRPr>
          </a:p>
          <a:p>
            <a:pPr marL="342900" lvl="0" indent="-342900" algn="l" rtl="0">
              <a:lnSpc>
                <a:spcPct val="150000"/>
              </a:lnSpc>
              <a:spcBef>
                <a:spcPts val="0"/>
              </a:spcBef>
              <a:spcAft>
                <a:spcPts val="0"/>
              </a:spcAft>
              <a:buClr>
                <a:srgbClr val="888888"/>
              </a:buClr>
              <a:buSzPts val="1170"/>
              <a:buFont typeface="Arial"/>
              <a:buAutoNum type="arabicPeriod"/>
            </a:pPr>
            <a:r>
              <a:rPr lang="es-MX" sz="1300">
                <a:solidFill>
                  <a:srgbClr val="434343"/>
                </a:solidFill>
              </a:rPr>
              <a:t>Resolver Problemáticas Ambientales Asociadas a la Actividad Artesanal</a:t>
            </a:r>
            <a:endParaRPr/>
          </a:p>
          <a:p>
            <a:pPr marL="342900" lvl="0" indent="-342900" algn="l" rtl="0">
              <a:lnSpc>
                <a:spcPct val="150000"/>
              </a:lnSpc>
              <a:spcBef>
                <a:spcPts val="0"/>
              </a:spcBef>
              <a:spcAft>
                <a:spcPts val="0"/>
              </a:spcAft>
              <a:buClr>
                <a:srgbClr val="888888"/>
              </a:buClr>
              <a:buSzPts val="1170"/>
              <a:buFont typeface="Arial"/>
              <a:buAutoNum type="arabicPeriod"/>
            </a:pPr>
            <a:r>
              <a:rPr lang="es-MX" sz="1300">
                <a:solidFill>
                  <a:srgbClr val="434343"/>
                </a:solidFill>
              </a:rPr>
              <a:t>(Sostenibilidad Ambiental)</a:t>
            </a:r>
            <a:endParaRPr/>
          </a:p>
          <a:p>
            <a:pPr marL="342900" lvl="0" indent="-342900" algn="l" rtl="0">
              <a:lnSpc>
                <a:spcPct val="150000"/>
              </a:lnSpc>
              <a:spcBef>
                <a:spcPts val="0"/>
              </a:spcBef>
              <a:spcAft>
                <a:spcPts val="0"/>
              </a:spcAft>
              <a:buClr>
                <a:srgbClr val="888888"/>
              </a:buClr>
              <a:buSzPts val="1170"/>
              <a:buFont typeface="Arial"/>
              <a:buAutoNum type="arabicPeriod"/>
            </a:pPr>
            <a:r>
              <a:rPr lang="es-MX" sz="1300">
                <a:solidFill>
                  <a:srgbClr val="434343"/>
                </a:solidFill>
              </a:rPr>
              <a:t>Los Aportes de la Actividad Artesanal en la Construcción de Paz.</a:t>
            </a:r>
            <a:endParaRPr/>
          </a:p>
          <a:p>
            <a:pPr marL="342900" lvl="0" indent="-342900" algn="l" rtl="0">
              <a:lnSpc>
                <a:spcPct val="150000"/>
              </a:lnSpc>
              <a:spcBef>
                <a:spcPts val="0"/>
              </a:spcBef>
              <a:spcAft>
                <a:spcPts val="0"/>
              </a:spcAft>
              <a:buClr>
                <a:srgbClr val="888888"/>
              </a:buClr>
              <a:buSzPts val="1170"/>
              <a:buFont typeface="Arial"/>
              <a:buAutoNum type="arabicPeriod"/>
            </a:pPr>
            <a:r>
              <a:rPr lang="es-MX" sz="1300">
                <a:solidFill>
                  <a:srgbClr val="434343"/>
                </a:solidFill>
              </a:rPr>
              <a:t>Mitigar la Vulnerabilidad de las Poblaciones Artesanas más Pobres.</a:t>
            </a:r>
            <a:endParaRPr/>
          </a:p>
          <a:p>
            <a:pPr marL="342900" lvl="0" indent="-342900" algn="l" rtl="0">
              <a:lnSpc>
                <a:spcPct val="150000"/>
              </a:lnSpc>
              <a:spcBef>
                <a:spcPts val="0"/>
              </a:spcBef>
              <a:spcAft>
                <a:spcPts val="0"/>
              </a:spcAft>
              <a:buClr>
                <a:srgbClr val="888888"/>
              </a:buClr>
              <a:buSzPts val="1170"/>
              <a:buFont typeface="Arial"/>
              <a:buAutoNum type="arabicPeriod"/>
            </a:pPr>
            <a:r>
              <a:rPr lang="es-MX" sz="1300">
                <a:solidFill>
                  <a:srgbClr val="434343"/>
                </a:solidFill>
              </a:rPr>
              <a:t>Destacar el Papel de la Mujer Artesana como Motor de Desarrollo de las</a:t>
            </a:r>
            <a:endParaRPr/>
          </a:p>
          <a:p>
            <a:pPr marL="342900" lvl="0" indent="-342900" algn="l" rtl="0">
              <a:lnSpc>
                <a:spcPct val="150000"/>
              </a:lnSpc>
              <a:spcBef>
                <a:spcPts val="0"/>
              </a:spcBef>
              <a:spcAft>
                <a:spcPts val="0"/>
              </a:spcAft>
              <a:buClr>
                <a:srgbClr val="888888"/>
              </a:buClr>
              <a:buSzPts val="1170"/>
              <a:buFont typeface="Arial"/>
              <a:buAutoNum type="arabicPeriod"/>
            </a:pPr>
            <a:r>
              <a:rPr lang="es-MX" sz="1300">
                <a:solidFill>
                  <a:srgbClr val="434343"/>
                </a:solidFill>
              </a:rPr>
              <a:t>Unidades Productivas Artesanales.</a:t>
            </a:r>
            <a:endParaRPr/>
          </a:p>
          <a:p>
            <a:pPr marL="342900" lvl="0" indent="-342900" algn="l" rtl="0">
              <a:lnSpc>
                <a:spcPct val="150000"/>
              </a:lnSpc>
              <a:spcBef>
                <a:spcPts val="0"/>
              </a:spcBef>
              <a:spcAft>
                <a:spcPts val="0"/>
              </a:spcAft>
              <a:buClr>
                <a:srgbClr val="888888"/>
              </a:buClr>
              <a:buSzPts val="1170"/>
              <a:buFont typeface="Arial"/>
              <a:buAutoNum type="arabicPeriod"/>
            </a:pPr>
            <a:r>
              <a:rPr lang="es-MX" sz="1300">
                <a:solidFill>
                  <a:srgbClr val="434343"/>
                </a:solidFill>
              </a:rPr>
              <a:t>Fortalecimiento de las Capacidades Técnicas de los Oficios Artesanales y</a:t>
            </a:r>
            <a:endParaRPr/>
          </a:p>
          <a:p>
            <a:pPr marL="342900" lvl="0" indent="-342900" algn="l" rtl="0">
              <a:lnSpc>
                <a:spcPct val="150000"/>
              </a:lnSpc>
              <a:spcBef>
                <a:spcPts val="0"/>
              </a:spcBef>
              <a:spcAft>
                <a:spcPts val="0"/>
              </a:spcAft>
              <a:buClr>
                <a:srgbClr val="888888"/>
              </a:buClr>
              <a:buSzPts val="1170"/>
              <a:buFont typeface="Arial"/>
              <a:buAutoNum type="arabicPeriod"/>
            </a:pPr>
            <a:r>
              <a:rPr lang="es-MX" sz="1300">
                <a:solidFill>
                  <a:srgbClr val="434343"/>
                </a:solidFill>
              </a:rPr>
              <a:t>Mejoramiento de la Calidad de las Artesanías.</a:t>
            </a:r>
            <a:endParaRPr/>
          </a:p>
          <a:p>
            <a:pPr marL="342900" lvl="0" indent="-342900" algn="l" rtl="0">
              <a:lnSpc>
                <a:spcPct val="150000"/>
              </a:lnSpc>
              <a:spcBef>
                <a:spcPts val="0"/>
              </a:spcBef>
              <a:spcAft>
                <a:spcPts val="0"/>
              </a:spcAft>
              <a:buClr>
                <a:srgbClr val="888888"/>
              </a:buClr>
              <a:buSzPts val="1170"/>
              <a:buFont typeface="Arial"/>
              <a:buAutoNum type="arabicPeriod"/>
            </a:pPr>
            <a:r>
              <a:rPr lang="es-MX" sz="1300">
                <a:solidFill>
                  <a:srgbClr val="434343"/>
                </a:solidFill>
              </a:rPr>
              <a:t>Impulsar Denominaciones de Origen y demás programas para la protección</a:t>
            </a:r>
            <a:endParaRPr/>
          </a:p>
          <a:p>
            <a:pPr marL="342900" lvl="0" indent="-342900" algn="l" rtl="0">
              <a:lnSpc>
                <a:spcPct val="150000"/>
              </a:lnSpc>
              <a:spcBef>
                <a:spcPts val="0"/>
              </a:spcBef>
              <a:spcAft>
                <a:spcPts val="0"/>
              </a:spcAft>
              <a:buClr>
                <a:srgbClr val="888888"/>
              </a:buClr>
              <a:buSzPts val="1170"/>
              <a:buFont typeface="Arial"/>
              <a:buAutoNum type="arabicPeriod"/>
            </a:pPr>
            <a:r>
              <a:rPr lang="es-MX" sz="1300">
                <a:solidFill>
                  <a:srgbClr val="434343"/>
                </a:solidFill>
              </a:rPr>
              <a:t>de la propiedad intelectual del Sector Artesanal.</a:t>
            </a:r>
            <a:endParaRPr/>
          </a:p>
          <a:p>
            <a:pPr marL="342900" lvl="0" indent="-342900" algn="l" rtl="0">
              <a:lnSpc>
                <a:spcPct val="150000"/>
              </a:lnSpc>
              <a:spcBef>
                <a:spcPts val="0"/>
              </a:spcBef>
              <a:spcAft>
                <a:spcPts val="0"/>
              </a:spcAft>
              <a:buClr>
                <a:srgbClr val="888888"/>
              </a:buClr>
              <a:buSzPts val="1170"/>
              <a:buFont typeface="Arial"/>
              <a:buAutoNum type="arabicPeriod"/>
            </a:pPr>
            <a:r>
              <a:rPr lang="es-MX" sz="1300">
                <a:solidFill>
                  <a:srgbClr val="434343"/>
                </a:solidFill>
              </a:rPr>
              <a:t>Fomento a la asociatividad y el cooperativismo </a:t>
            </a:r>
            <a:endParaRPr/>
          </a:p>
          <a:p>
            <a:pPr marL="285750" lvl="0" indent="-285750" algn="l" rtl="0">
              <a:lnSpc>
                <a:spcPct val="150000"/>
              </a:lnSpc>
              <a:spcBef>
                <a:spcPts val="0"/>
              </a:spcBef>
              <a:spcAft>
                <a:spcPts val="0"/>
              </a:spcAft>
              <a:buNone/>
            </a:pPr>
            <a:endParaRPr sz="1300">
              <a:solidFill>
                <a:srgbClr val="434343"/>
              </a:solidFill>
            </a:endParaRPr>
          </a:p>
          <a:p>
            <a:pPr marL="285750" lvl="0" indent="-285750" algn="l" rtl="0">
              <a:lnSpc>
                <a:spcPct val="150000"/>
              </a:lnSpc>
              <a:spcBef>
                <a:spcPts val="0"/>
              </a:spcBef>
              <a:spcAft>
                <a:spcPts val="0"/>
              </a:spcAft>
              <a:buNone/>
            </a:pPr>
            <a:endParaRPr sz="1300">
              <a:solidFill>
                <a:srgbClr val="434343"/>
              </a:solidFill>
            </a:endParaRPr>
          </a:p>
        </p:txBody>
      </p:sp>
      <p:pic>
        <p:nvPicPr>
          <p:cNvPr id="364" name="Google Shape;364;p4"/>
          <p:cNvPicPr preferRelativeResize="0"/>
          <p:nvPr/>
        </p:nvPicPr>
        <p:blipFill rotWithShape="1">
          <a:blip r:embed="rId4">
            <a:alphaModFix/>
          </a:blip>
          <a:srcRect/>
          <a:stretch/>
        </p:blipFill>
        <p:spPr>
          <a:xfrm>
            <a:off x="10410825" y="161925"/>
            <a:ext cx="835025" cy="527050"/>
          </a:xfrm>
          <a:prstGeom prst="rect">
            <a:avLst/>
          </a:prstGeom>
          <a:noFill/>
          <a:ln>
            <a:noFill/>
          </a:ln>
        </p:spPr>
      </p:pic>
      <p:pic>
        <p:nvPicPr>
          <p:cNvPr id="365" name="Google Shape;365;p4"/>
          <p:cNvPicPr preferRelativeResize="0"/>
          <p:nvPr/>
        </p:nvPicPr>
        <p:blipFill rotWithShape="1">
          <a:blip r:embed="rId5">
            <a:alphaModFix/>
          </a:blip>
          <a:srcRect/>
          <a:stretch/>
        </p:blipFill>
        <p:spPr>
          <a:xfrm>
            <a:off x="11420475" y="161925"/>
            <a:ext cx="527050" cy="5270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5"/>
          <p:cNvSpPr/>
          <p:nvPr/>
        </p:nvSpPr>
        <p:spPr>
          <a:xfrm>
            <a:off x="0" y="0"/>
            <a:ext cx="3819525" cy="6858000"/>
          </a:xfrm>
          <a:prstGeom prst="rect">
            <a:avLst/>
          </a:prstGeom>
          <a:solidFill>
            <a:srgbClr val="932D4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pic>
        <p:nvPicPr>
          <p:cNvPr id="372" name="Google Shape;372;p5"/>
          <p:cNvPicPr preferRelativeResize="0"/>
          <p:nvPr/>
        </p:nvPicPr>
        <p:blipFill rotWithShape="1">
          <a:blip r:embed="rId3">
            <a:alphaModFix/>
          </a:blip>
          <a:srcRect b="10849"/>
          <a:stretch/>
        </p:blipFill>
        <p:spPr>
          <a:xfrm>
            <a:off x="644525" y="749300"/>
            <a:ext cx="4516438" cy="5389563"/>
          </a:xfrm>
          <a:prstGeom prst="rect">
            <a:avLst/>
          </a:prstGeom>
          <a:noFill/>
          <a:ln>
            <a:noFill/>
          </a:ln>
        </p:spPr>
      </p:pic>
      <p:pic>
        <p:nvPicPr>
          <p:cNvPr id="373" name="Google Shape;373;p5"/>
          <p:cNvPicPr preferRelativeResize="0"/>
          <p:nvPr/>
        </p:nvPicPr>
        <p:blipFill rotWithShape="1">
          <a:blip r:embed="rId4">
            <a:alphaModFix/>
          </a:blip>
          <a:srcRect/>
          <a:stretch/>
        </p:blipFill>
        <p:spPr>
          <a:xfrm>
            <a:off x="10410825" y="161925"/>
            <a:ext cx="835025" cy="527050"/>
          </a:xfrm>
          <a:prstGeom prst="rect">
            <a:avLst/>
          </a:prstGeom>
          <a:noFill/>
          <a:ln>
            <a:noFill/>
          </a:ln>
        </p:spPr>
      </p:pic>
      <p:pic>
        <p:nvPicPr>
          <p:cNvPr id="374" name="Google Shape;374;p5"/>
          <p:cNvPicPr preferRelativeResize="0"/>
          <p:nvPr/>
        </p:nvPicPr>
        <p:blipFill rotWithShape="1">
          <a:blip r:embed="rId5">
            <a:alphaModFix/>
          </a:blip>
          <a:srcRect/>
          <a:stretch/>
        </p:blipFill>
        <p:spPr>
          <a:xfrm>
            <a:off x="11420475" y="161925"/>
            <a:ext cx="527050" cy="527050"/>
          </a:xfrm>
          <a:prstGeom prst="rect">
            <a:avLst/>
          </a:prstGeom>
          <a:noFill/>
          <a:ln>
            <a:noFill/>
          </a:ln>
        </p:spPr>
      </p:pic>
      <p:sp>
        <p:nvSpPr>
          <p:cNvPr id="375" name="Google Shape;375;p5"/>
          <p:cNvSpPr txBox="1">
            <a:spLocks noGrp="1"/>
          </p:cNvSpPr>
          <p:nvPr>
            <p:ph type="ctrTitle"/>
          </p:nvPr>
        </p:nvSpPr>
        <p:spPr>
          <a:xfrm>
            <a:off x="5486400" y="749300"/>
            <a:ext cx="5594350" cy="135255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100000"/>
              </a:lnSpc>
              <a:spcBef>
                <a:spcPts val="0"/>
              </a:spcBef>
              <a:spcAft>
                <a:spcPts val="0"/>
              </a:spcAft>
              <a:buClr>
                <a:srgbClr val="000000"/>
              </a:buClr>
              <a:buSzPct val="370370"/>
              <a:buFont typeface="Verdana"/>
              <a:buNone/>
            </a:pPr>
            <a:r>
              <a:rPr lang="es-MX" sz="1800" b="1">
                <a:solidFill>
                  <a:srgbClr val="932D46"/>
                </a:solidFill>
                <a:latin typeface="Verdana"/>
                <a:ea typeface="Verdana"/>
                <a:cs typeface="Verdana"/>
                <a:sym typeface="Verdana"/>
              </a:rPr>
              <a:t>3. La elaboración del Nuevo Proyecto de Ley del Artesano y sus oficios “Fortalecimiento del Ser, para mejorar el Hacer en el sector artesanal  Colombiano”.</a:t>
            </a:r>
            <a:br>
              <a:rPr lang="es-MX" sz="1800" b="1">
                <a:solidFill>
                  <a:srgbClr val="932D46"/>
                </a:solidFill>
                <a:latin typeface="Verdana"/>
                <a:ea typeface="Verdana"/>
                <a:cs typeface="Verdana"/>
                <a:sym typeface="Verdana"/>
              </a:rPr>
            </a:br>
            <a:endParaRPr sz="1800" b="1">
              <a:solidFill>
                <a:srgbClr val="932D46"/>
              </a:solidFill>
              <a:latin typeface="Verdana"/>
              <a:ea typeface="Verdana"/>
              <a:cs typeface="Verdana"/>
              <a:sym typeface="Verdana"/>
            </a:endParaRPr>
          </a:p>
        </p:txBody>
      </p:sp>
      <p:graphicFrame>
        <p:nvGraphicFramePr>
          <p:cNvPr id="376" name="Google Shape;376;p5"/>
          <p:cNvGraphicFramePr/>
          <p:nvPr/>
        </p:nvGraphicFramePr>
        <p:xfrm>
          <a:off x="5610225" y="2101850"/>
          <a:ext cx="5810250" cy="4027475"/>
        </p:xfrm>
        <a:graphic>
          <a:graphicData uri="http://schemas.openxmlformats.org/drawingml/2006/table">
            <a:tbl>
              <a:tblPr>
                <a:noFill/>
                <a:tableStyleId>{7BE356F3-4030-4630-B2C5-E149AC3D3C86}</a:tableStyleId>
              </a:tblPr>
              <a:tblGrid>
                <a:gridCol w="2905125">
                  <a:extLst>
                    <a:ext uri="{9D8B030D-6E8A-4147-A177-3AD203B41FA5}">
                      <a16:colId xmlns:a16="http://schemas.microsoft.com/office/drawing/2014/main" val="20000"/>
                    </a:ext>
                  </a:extLst>
                </a:gridCol>
                <a:gridCol w="2905125">
                  <a:extLst>
                    <a:ext uri="{9D8B030D-6E8A-4147-A177-3AD203B41FA5}">
                      <a16:colId xmlns:a16="http://schemas.microsoft.com/office/drawing/2014/main" val="20001"/>
                    </a:ext>
                  </a:extLst>
                </a:gridCol>
              </a:tblGrid>
              <a:tr h="434450">
                <a:tc gridSpan="2">
                  <a:txBody>
                    <a:bodyPr/>
                    <a:lstStyle/>
                    <a:p>
                      <a:pPr marL="0" marR="0" lvl="0" indent="0" algn="ctr" rtl="0">
                        <a:lnSpc>
                          <a:spcPct val="100000"/>
                        </a:lnSpc>
                        <a:spcBef>
                          <a:spcPts val="0"/>
                        </a:spcBef>
                        <a:spcAft>
                          <a:spcPts val="0"/>
                        </a:spcAft>
                        <a:buClr>
                          <a:srgbClr val="000000"/>
                        </a:buClr>
                        <a:buSzPts val="2400"/>
                        <a:buFont typeface="Arial"/>
                        <a:buNone/>
                      </a:pPr>
                      <a:r>
                        <a:rPr lang="es-MX" sz="2000" b="1" u="none" strike="noStrike" cap="none">
                          <a:solidFill>
                            <a:schemeClr val="lt1"/>
                          </a:solidFill>
                          <a:latin typeface="Calibri"/>
                          <a:ea typeface="Calibri"/>
                          <a:cs typeface="Calibri"/>
                          <a:sym typeface="Calibri"/>
                        </a:rPr>
                        <a:t>Conversatorios Territoriales- 2025</a:t>
                      </a:r>
                      <a:endParaRPr sz="2000" b="1" u="none" strike="noStrike" cap="none">
                        <a:solidFill>
                          <a:schemeClr val="lt1"/>
                        </a:solidFill>
                        <a:latin typeface="Calibri"/>
                        <a:ea typeface="Calibri"/>
                        <a:cs typeface="Calibri"/>
                        <a:sym typeface="Calibri"/>
                      </a:endParaRPr>
                    </a:p>
                  </a:txBody>
                  <a:tcPr marL="75100" marR="75100" marT="37550" marB="37550">
                    <a:solidFill>
                      <a:srgbClr val="8DA9DB"/>
                    </a:solidFill>
                  </a:tcPr>
                </a:tc>
                <a:tc hMerge="1">
                  <a:txBody>
                    <a:bodyPr/>
                    <a:lstStyle/>
                    <a:p>
                      <a:endParaRPr lang="es-CO"/>
                    </a:p>
                  </a:txBody>
                  <a:tcPr/>
                </a:tc>
                <a:extLst>
                  <a:ext uri="{0D108BD9-81ED-4DB2-BD59-A6C34878D82A}">
                    <a16:rowId xmlns:a16="http://schemas.microsoft.com/office/drawing/2014/main" val="10000"/>
                  </a:ext>
                </a:extLst>
              </a:tr>
              <a:tr h="394025">
                <a:tc>
                  <a:txBody>
                    <a:bodyPr/>
                    <a:lstStyle/>
                    <a:p>
                      <a:pPr marL="0" marR="0" lvl="0" indent="0" algn="ctr" rtl="0">
                        <a:lnSpc>
                          <a:spcPct val="100000"/>
                        </a:lnSpc>
                        <a:spcBef>
                          <a:spcPts val="0"/>
                        </a:spcBef>
                        <a:spcAft>
                          <a:spcPts val="0"/>
                        </a:spcAft>
                        <a:buClr>
                          <a:srgbClr val="000000"/>
                        </a:buClr>
                        <a:buSzPts val="4000"/>
                        <a:buFont typeface="Arial"/>
                        <a:buNone/>
                      </a:pPr>
                      <a:r>
                        <a:rPr lang="es-MX" sz="1600" b="1" u="none" strike="noStrike" cap="none">
                          <a:solidFill>
                            <a:schemeClr val="dk1"/>
                          </a:solidFill>
                          <a:latin typeface="Calibri"/>
                          <a:ea typeface="Calibri"/>
                          <a:cs typeface="Calibri"/>
                          <a:sym typeface="Calibri"/>
                        </a:rPr>
                        <a:t>AÑO</a:t>
                      </a:r>
                      <a:endParaRPr sz="1600" b="1" u="none" strike="noStrike" cap="none">
                        <a:latin typeface="Calibri"/>
                        <a:ea typeface="Calibri"/>
                        <a:cs typeface="Calibri"/>
                        <a:sym typeface="Calibri"/>
                      </a:endParaRPr>
                    </a:p>
                  </a:txBody>
                  <a:tcPr marL="75075" marR="75075" marT="75075" marB="75075">
                    <a:solidFill>
                      <a:srgbClr val="FFFFFF"/>
                    </a:solidFill>
                  </a:tcPr>
                </a:tc>
                <a:tc>
                  <a:txBody>
                    <a:bodyPr/>
                    <a:lstStyle/>
                    <a:p>
                      <a:pPr marL="0" marR="0" lvl="0" indent="0" algn="ctr" rtl="0">
                        <a:lnSpc>
                          <a:spcPct val="100000"/>
                        </a:lnSpc>
                        <a:spcBef>
                          <a:spcPts val="0"/>
                        </a:spcBef>
                        <a:spcAft>
                          <a:spcPts val="0"/>
                        </a:spcAft>
                        <a:buClr>
                          <a:srgbClr val="000000"/>
                        </a:buClr>
                        <a:buSzPts val="4000"/>
                        <a:buFont typeface="Arial"/>
                        <a:buNone/>
                      </a:pPr>
                      <a:r>
                        <a:rPr lang="es-MX" sz="1600" b="1" u="none" strike="noStrike" cap="none">
                          <a:latin typeface="Calibri"/>
                          <a:ea typeface="Calibri"/>
                          <a:cs typeface="Calibri"/>
                          <a:sym typeface="Calibri"/>
                        </a:rPr>
                        <a:t>CANTIDAD CONVERSATORIOS</a:t>
                      </a:r>
                      <a:endParaRPr sz="1600" b="1" u="none" strike="noStrike" cap="none">
                        <a:latin typeface="Calibri"/>
                        <a:ea typeface="Calibri"/>
                        <a:cs typeface="Calibri"/>
                        <a:sym typeface="Calibri"/>
                      </a:endParaRPr>
                    </a:p>
                  </a:txBody>
                  <a:tcPr marL="75075" marR="75075" marT="75075" marB="75075">
                    <a:solidFill>
                      <a:srgbClr val="FFFFFF"/>
                    </a:solidFill>
                  </a:tcPr>
                </a:tc>
                <a:extLst>
                  <a:ext uri="{0D108BD9-81ED-4DB2-BD59-A6C34878D82A}">
                    <a16:rowId xmlns:a16="http://schemas.microsoft.com/office/drawing/2014/main" val="10001"/>
                  </a:ext>
                </a:extLst>
              </a:tr>
              <a:tr h="424500">
                <a:tc>
                  <a:txBody>
                    <a:bodyPr/>
                    <a:lstStyle/>
                    <a:p>
                      <a:pPr marL="0" marR="0" lvl="0" indent="0" algn="ctr" rtl="0">
                        <a:lnSpc>
                          <a:spcPct val="100000"/>
                        </a:lnSpc>
                        <a:spcBef>
                          <a:spcPts val="0"/>
                        </a:spcBef>
                        <a:spcAft>
                          <a:spcPts val="0"/>
                        </a:spcAft>
                        <a:buClr>
                          <a:srgbClr val="000000"/>
                        </a:buClr>
                        <a:buSzPts val="4000"/>
                        <a:buFont typeface="Arial"/>
                        <a:buNone/>
                      </a:pPr>
                      <a:r>
                        <a:rPr lang="es-MX" sz="1800" b="0" u="none" strike="noStrike" cap="none">
                          <a:solidFill>
                            <a:schemeClr val="dk1"/>
                          </a:solidFill>
                          <a:latin typeface="Calibri"/>
                          <a:ea typeface="Calibri"/>
                          <a:cs typeface="Calibri"/>
                          <a:sym typeface="Calibri"/>
                        </a:rPr>
                        <a:t>2025</a:t>
                      </a:r>
                      <a:endParaRPr sz="1800" b="0" u="none" strike="noStrike" cap="none">
                        <a:latin typeface="Calibri"/>
                        <a:ea typeface="Calibri"/>
                        <a:cs typeface="Calibri"/>
                        <a:sym typeface="Calibri"/>
                      </a:endParaRPr>
                    </a:p>
                  </a:txBody>
                  <a:tcPr marL="75075" marR="75075" marT="75075" marB="75075">
                    <a:solidFill>
                      <a:srgbClr val="FFFFFF"/>
                    </a:solidFill>
                  </a:tcPr>
                </a:tc>
                <a:tc>
                  <a:txBody>
                    <a:bodyPr/>
                    <a:lstStyle/>
                    <a:p>
                      <a:pPr marL="0" marR="0" lvl="0" indent="0" algn="ctr" rtl="0">
                        <a:lnSpc>
                          <a:spcPct val="100000"/>
                        </a:lnSpc>
                        <a:spcBef>
                          <a:spcPts val="0"/>
                        </a:spcBef>
                        <a:spcAft>
                          <a:spcPts val="0"/>
                        </a:spcAft>
                        <a:buClr>
                          <a:srgbClr val="000000"/>
                        </a:buClr>
                        <a:buSzPts val="4000"/>
                        <a:buFont typeface="Arial"/>
                        <a:buNone/>
                      </a:pPr>
                      <a:r>
                        <a:rPr lang="es-MX" sz="1800" u="none" strike="noStrike" cap="none">
                          <a:latin typeface="Calibri"/>
                          <a:ea typeface="Calibri"/>
                          <a:cs typeface="Calibri"/>
                          <a:sym typeface="Calibri"/>
                        </a:rPr>
                        <a:t>33</a:t>
                      </a:r>
                      <a:endParaRPr sz="1800" u="none" strike="noStrike" cap="none">
                        <a:latin typeface="Calibri"/>
                        <a:ea typeface="Calibri"/>
                        <a:cs typeface="Calibri"/>
                        <a:sym typeface="Calibri"/>
                      </a:endParaRPr>
                    </a:p>
                  </a:txBody>
                  <a:tcPr marL="75075" marR="75075" marT="75075" marB="75075">
                    <a:solidFill>
                      <a:srgbClr val="FFFFFF"/>
                    </a:solidFill>
                  </a:tcPr>
                </a:tc>
                <a:extLst>
                  <a:ext uri="{0D108BD9-81ED-4DB2-BD59-A6C34878D82A}">
                    <a16:rowId xmlns:a16="http://schemas.microsoft.com/office/drawing/2014/main" val="10002"/>
                  </a:ext>
                </a:extLst>
              </a:tr>
              <a:tr h="458475">
                <a:tc gridSpan="2">
                  <a:txBody>
                    <a:bodyPr/>
                    <a:lstStyle/>
                    <a:p>
                      <a:pPr marL="0" marR="0" lvl="0" indent="0" algn="ctr" rtl="0">
                        <a:lnSpc>
                          <a:spcPct val="100000"/>
                        </a:lnSpc>
                        <a:spcBef>
                          <a:spcPts val="0"/>
                        </a:spcBef>
                        <a:spcAft>
                          <a:spcPts val="0"/>
                        </a:spcAft>
                        <a:buClr>
                          <a:srgbClr val="000000"/>
                        </a:buClr>
                        <a:buSzPts val="4000"/>
                        <a:buFont typeface="Arial"/>
                        <a:buNone/>
                      </a:pPr>
                      <a:r>
                        <a:rPr lang="es-MX" sz="2000" b="1" u="none" strike="noStrike" cap="none">
                          <a:solidFill>
                            <a:schemeClr val="lt1"/>
                          </a:solidFill>
                          <a:latin typeface="Calibri"/>
                          <a:ea typeface="Calibri"/>
                          <a:cs typeface="Calibri"/>
                          <a:sym typeface="Calibri"/>
                        </a:rPr>
                        <a:t>Artesanos Participantes</a:t>
                      </a:r>
                      <a:endParaRPr sz="2000" b="1" u="none" strike="noStrike" cap="none">
                        <a:solidFill>
                          <a:schemeClr val="lt1"/>
                        </a:solidFill>
                        <a:latin typeface="Calibri"/>
                        <a:ea typeface="Calibri"/>
                        <a:cs typeface="Calibri"/>
                        <a:sym typeface="Calibri"/>
                      </a:endParaRPr>
                    </a:p>
                  </a:txBody>
                  <a:tcPr marL="75075" marR="75075" marT="75075" marB="75075">
                    <a:solidFill>
                      <a:srgbClr val="8DA9DB"/>
                    </a:solidFill>
                  </a:tcPr>
                </a:tc>
                <a:tc hMerge="1">
                  <a:txBody>
                    <a:bodyPr/>
                    <a:lstStyle/>
                    <a:p>
                      <a:endParaRPr lang="es-CO"/>
                    </a:p>
                  </a:txBody>
                  <a:tcPr/>
                </a:tc>
                <a:extLst>
                  <a:ext uri="{0D108BD9-81ED-4DB2-BD59-A6C34878D82A}">
                    <a16:rowId xmlns:a16="http://schemas.microsoft.com/office/drawing/2014/main" val="10003"/>
                  </a:ext>
                </a:extLst>
              </a:tr>
              <a:tr h="424500">
                <a:tc gridSpan="2">
                  <a:txBody>
                    <a:bodyPr/>
                    <a:lstStyle/>
                    <a:p>
                      <a:pPr marL="0" marR="0" lvl="0" indent="0" algn="ctr" rtl="0">
                        <a:lnSpc>
                          <a:spcPct val="100000"/>
                        </a:lnSpc>
                        <a:spcBef>
                          <a:spcPts val="0"/>
                        </a:spcBef>
                        <a:spcAft>
                          <a:spcPts val="0"/>
                        </a:spcAft>
                        <a:buClr>
                          <a:srgbClr val="000000"/>
                        </a:buClr>
                        <a:buSzPts val="4000"/>
                        <a:buFont typeface="Arial"/>
                        <a:buNone/>
                      </a:pPr>
                      <a:r>
                        <a:rPr lang="es-MX" sz="1800" b="0" u="none" strike="noStrike" cap="none">
                          <a:latin typeface="Calibri"/>
                          <a:ea typeface="Calibri"/>
                          <a:cs typeface="Calibri"/>
                          <a:sym typeface="Calibri"/>
                        </a:rPr>
                        <a:t>2.514</a:t>
                      </a:r>
                      <a:endParaRPr sz="1800" u="none" strike="noStrike" cap="none">
                        <a:latin typeface="Calibri"/>
                        <a:ea typeface="Calibri"/>
                        <a:cs typeface="Calibri"/>
                        <a:sym typeface="Calibri"/>
                      </a:endParaRPr>
                    </a:p>
                  </a:txBody>
                  <a:tcPr marL="75075" marR="75075" marT="75075" marB="75075">
                    <a:solidFill>
                      <a:srgbClr val="FFFFFF"/>
                    </a:solidFill>
                  </a:tcPr>
                </a:tc>
                <a:tc hMerge="1">
                  <a:txBody>
                    <a:bodyPr/>
                    <a:lstStyle/>
                    <a:p>
                      <a:endParaRPr lang="es-CO"/>
                    </a:p>
                  </a:txBody>
                  <a:tcPr/>
                </a:tc>
                <a:extLst>
                  <a:ext uri="{0D108BD9-81ED-4DB2-BD59-A6C34878D82A}">
                    <a16:rowId xmlns:a16="http://schemas.microsoft.com/office/drawing/2014/main" val="10004"/>
                  </a:ext>
                </a:extLst>
              </a:tr>
              <a:tr h="759800">
                <a:tc gridSpan="2">
                  <a:txBody>
                    <a:bodyPr/>
                    <a:lstStyle/>
                    <a:p>
                      <a:pPr marL="0" marR="0" lvl="0" indent="0" algn="ctr" rtl="0">
                        <a:lnSpc>
                          <a:spcPct val="100000"/>
                        </a:lnSpc>
                        <a:spcBef>
                          <a:spcPts val="0"/>
                        </a:spcBef>
                        <a:spcAft>
                          <a:spcPts val="0"/>
                        </a:spcAft>
                        <a:buClr>
                          <a:srgbClr val="000000"/>
                        </a:buClr>
                        <a:buSzPts val="4000"/>
                        <a:buFont typeface="Arial"/>
                        <a:buNone/>
                      </a:pPr>
                      <a:r>
                        <a:rPr lang="es-MX" sz="2000" b="1" i="0" u="none" strike="noStrike" cap="none">
                          <a:solidFill>
                            <a:schemeClr val="lt1"/>
                          </a:solidFill>
                          <a:latin typeface="Calibri"/>
                          <a:ea typeface="Calibri"/>
                          <a:cs typeface="Calibri"/>
                          <a:sym typeface="Calibri"/>
                        </a:rPr>
                        <a:t>Formulario Aprobación Estructura Articulado Nuevo Proyecto de Ley</a:t>
                      </a:r>
                      <a:endParaRPr sz="2000" u="none" strike="noStrike" cap="none">
                        <a:solidFill>
                          <a:schemeClr val="lt1"/>
                        </a:solidFill>
                        <a:latin typeface="Calibri"/>
                        <a:ea typeface="Calibri"/>
                        <a:cs typeface="Calibri"/>
                        <a:sym typeface="Calibri"/>
                      </a:endParaRPr>
                    </a:p>
                  </a:txBody>
                  <a:tcPr marL="75075" marR="75075" marT="75075" marB="75075">
                    <a:solidFill>
                      <a:srgbClr val="8DA9DB"/>
                    </a:solidFill>
                  </a:tcPr>
                </a:tc>
                <a:tc hMerge="1">
                  <a:txBody>
                    <a:bodyPr/>
                    <a:lstStyle/>
                    <a:p>
                      <a:endParaRPr lang="es-CO"/>
                    </a:p>
                  </a:txBody>
                  <a:tcPr/>
                </a:tc>
                <a:extLst>
                  <a:ext uri="{0D108BD9-81ED-4DB2-BD59-A6C34878D82A}">
                    <a16:rowId xmlns:a16="http://schemas.microsoft.com/office/drawing/2014/main" val="10005"/>
                  </a:ext>
                </a:extLst>
              </a:tr>
              <a:tr h="637875">
                <a:tc>
                  <a:txBody>
                    <a:bodyPr/>
                    <a:lstStyle/>
                    <a:p>
                      <a:pPr marL="0" marR="0" lvl="0" indent="0" algn="ctr" rtl="0">
                        <a:lnSpc>
                          <a:spcPct val="100000"/>
                        </a:lnSpc>
                        <a:spcBef>
                          <a:spcPts val="0"/>
                        </a:spcBef>
                        <a:spcAft>
                          <a:spcPts val="0"/>
                        </a:spcAft>
                        <a:buClr>
                          <a:srgbClr val="000000"/>
                        </a:buClr>
                        <a:buSzPts val="4000"/>
                        <a:buFont typeface="Arial"/>
                        <a:buNone/>
                      </a:pPr>
                      <a:r>
                        <a:rPr lang="es-MX" sz="1600" b="1" u="none" strike="noStrike" cap="none">
                          <a:solidFill>
                            <a:schemeClr val="dk1"/>
                          </a:solidFill>
                          <a:latin typeface="Calibri"/>
                          <a:ea typeface="Calibri"/>
                          <a:cs typeface="Calibri"/>
                          <a:sym typeface="Calibri"/>
                        </a:rPr>
                        <a:t>AÑO</a:t>
                      </a:r>
                      <a:endParaRPr sz="1600" b="1" u="none" strike="noStrike" cap="none">
                        <a:latin typeface="Calibri"/>
                        <a:ea typeface="Calibri"/>
                        <a:cs typeface="Calibri"/>
                        <a:sym typeface="Calibri"/>
                      </a:endParaRPr>
                    </a:p>
                  </a:txBody>
                  <a:tcPr marL="75075" marR="75075" marT="75075" marB="75075"/>
                </a:tc>
                <a:tc>
                  <a:txBody>
                    <a:bodyPr/>
                    <a:lstStyle/>
                    <a:p>
                      <a:pPr marL="0" marR="0" lvl="0" indent="0" algn="ctr" rtl="0">
                        <a:lnSpc>
                          <a:spcPct val="100000"/>
                        </a:lnSpc>
                        <a:spcBef>
                          <a:spcPts val="0"/>
                        </a:spcBef>
                        <a:spcAft>
                          <a:spcPts val="0"/>
                        </a:spcAft>
                        <a:buClr>
                          <a:srgbClr val="000000"/>
                        </a:buClr>
                        <a:buSzPts val="4000"/>
                        <a:buFont typeface="Arial"/>
                        <a:buNone/>
                      </a:pPr>
                      <a:r>
                        <a:rPr lang="es-MX" sz="1600" b="1" u="none" strike="noStrike" cap="none">
                          <a:latin typeface="Calibri"/>
                          <a:ea typeface="Calibri"/>
                          <a:cs typeface="Calibri"/>
                          <a:sym typeface="Calibri"/>
                        </a:rPr>
                        <a:t>CANTIDAD DE ARTESANOS QUE DILIGENCIARON FORMULARIO</a:t>
                      </a:r>
                      <a:endParaRPr sz="1600" b="1" u="none" strike="noStrike" cap="none">
                        <a:latin typeface="Calibri"/>
                        <a:ea typeface="Calibri"/>
                        <a:cs typeface="Calibri"/>
                        <a:sym typeface="Calibri"/>
                      </a:endParaRPr>
                    </a:p>
                  </a:txBody>
                  <a:tcPr marL="75075" marR="75075" marT="75075" marB="75075"/>
                </a:tc>
                <a:extLst>
                  <a:ext uri="{0D108BD9-81ED-4DB2-BD59-A6C34878D82A}">
                    <a16:rowId xmlns:a16="http://schemas.microsoft.com/office/drawing/2014/main" val="10006"/>
                  </a:ext>
                </a:extLst>
              </a:tr>
              <a:tr h="493850">
                <a:tc>
                  <a:txBody>
                    <a:bodyPr/>
                    <a:lstStyle/>
                    <a:p>
                      <a:pPr marL="0" marR="0" lvl="0" indent="0" algn="ctr" rtl="0">
                        <a:lnSpc>
                          <a:spcPct val="100000"/>
                        </a:lnSpc>
                        <a:spcBef>
                          <a:spcPts val="0"/>
                        </a:spcBef>
                        <a:spcAft>
                          <a:spcPts val="0"/>
                        </a:spcAft>
                        <a:buClr>
                          <a:srgbClr val="000000"/>
                        </a:buClr>
                        <a:buSzPts val="4000"/>
                        <a:buFont typeface="Arial"/>
                        <a:buNone/>
                      </a:pPr>
                      <a:r>
                        <a:rPr lang="es-MX" sz="1800" b="0" u="none" strike="noStrike" cap="none">
                          <a:solidFill>
                            <a:schemeClr val="dk1"/>
                          </a:solidFill>
                          <a:latin typeface="Calibri"/>
                          <a:ea typeface="Calibri"/>
                          <a:cs typeface="Calibri"/>
                          <a:sym typeface="Calibri"/>
                        </a:rPr>
                        <a:t>2025</a:t>
                      </a:r>
                      <a:endParaRPr sz="1800" b="0" u="none" strike="noStrike" cap="none">
                        <a:latin typeface="Calibri"/>
                        <a:ea typeface="Calibri"/>
                        <a:cs typeface="Calibri"/>
                        <a:sym typeface="Calibri"/>
                      </a:endParaRPr>
                    </a:p>
                  </a:txBody>
                  <a:tcPr marL="75075" marR="75075" marT="75075" marB="75075"/>
                </a:tc>
                <a:tc>
                  <a:txBody>
                    <a:bodyPr/>
                    <a:lstStyle/>
                    <a:p>
                      <a:pPr marL="0" marR="0" lvl="0" indent="0" algn="ctr" rtl="0">
                        <a:lnSpc>
                          <a:spcPct val="100000"/>
                        </a:lnSpc>
                        <a:spcBef>
                          <a:spcPts val="0"/>
                        </a:spcBef>
                        <a:spcAft>
                          <a:spcPts val="0"/>
                        </a:spcAft>
                        <a:buClr>
                          <a:srgbClr val="000000"/>
                        </a:buClr>
                        <a:buSzPts val="4000"/>
                        <a:buFont typeface="Arial"/>
                        <a:buNone/>
                      </a:pPr>
                      <a:r>
                        <a:rPr lang="es-MX" sz="1800" u="none" strike="noStrike" cap="none">
                          <a:latin typeface="Calibri"/>
                          <a:ea typeface="Calibri"/>
                          <a:cs typeface="Calibri"/>
                          <a:sym typeface="Calibri"/>
                        </a:rPr>
                        <a:t>1.599</a:t>
                      </a:r>
                      <a:endParaRPr sz="1800" u="none" strike="noStrike" cap="none">
                        <a:latin typeface="Calibri"/>
                        <a:ea typeface="Calibri"/>
                        <a:cs typeface="Calibri"/>
                        <a:sym typeface="Calibri"/>
                      </a:endParaRPr>
                    </a:p>
                  </a:txBody>
                  <a:tcPr marL="75075" marR="75075" marT="75075" marB="75075"/>
                </a:tc>
                <a:extLst>
                  <a:ext uri="{0D108BD9-81ED-4DB2-BD59-A6C34878D82A}">
                    <a16:rowId xmlns:a16="http://schemas.microsoft.com/office/drawing/2014/main" val="10007"/>
                  </a:ext>
                </a:extLst>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g3a8154fe6ae_0_178"/>
          <p:cNvSpPr/>
          <p:nvPr/>
        </p:nvSpPr>
        <p:spPr>
          <a:xfrm>
            <a:off x="0" y="0"/>
            <a:ext cx="5084700" cy="6858000"/>
          </a:xfrm>
          <a:prstGeom prst="rect">
            <a:avLst/>
          </a:prstGeom>
          <a:solidFill>
            <a:srgbClr val="932D4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
        <p:nvSpPr>
          <p:cNvPr id="467" name="Google Shape;467;g3a8154fe6ae_0_178"/>
          <p:cNvSpPr txBox="1">
            <a:spLocks noGrp="1"/>
          </p:cNvSpPr>
          <p:nvPr>
            <p:ph type="title" idx="4294967295"/>
          </p:nvPr>
        </p:nvSpPr>
        <p:spPr>
          <a:xfrm>
            <a:off x="5657438" y="688963"/>
            <a:ext cx="5386500" cy="4668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6000"/>
              <a:buFont typeface="Verdana"/>
              <a:buNone/>
            </a:pPr>
            <a:r>
              <a:rPr lang="es-MX" sz="2000" b="1" dirty="0">
                <a:solidFill>
                  <a:srgbClr val="932D46"/>
                </a:solidFill>
              </a:rPr>
              <a:t>4. Registro Único de Artesanos</a:t>
            </a:r>
            <a:endParaRPr sz="2000" b="1" dirty="0">
              <a:solidFill>
                <a:srgbClr val="932D46"/>
              </a:solidFill>
            </a:endParaRPr>
          </a:p>
          <a:p>
            <a:pPr marL="0" lvl="0" indent="0" algn="l" rtl="0">
              <a:lnSpc>
                <a:spcPct val="90000"/>
              </a:lnSpc>
              <a:spcBef>
                <a:spcPts val="0"/>
              </a:spcBef>
              <a:spcAft>
                <a:spcPts val="0"/>
              </a:spcAft>
              <a:buSzPts val="6000"/>
              <a:buFont typeface="Verdana"/>
              <a:buNone/>
            </a:pPr>
            <a:r>
              <a:rPr lang="es-MX" sz="2000" b="1" dirty="0">
                <a:solidFill>
                  <a:srgbClr val="932D46"/>
                </a:solidFill>
              </a:rPr>
              <a:t> de Colombia - RUAC</a:t>
            </a:r>
            <a:endParaRPr dirty="0"/>
          </a:p>
        </p:txBody>
      </p:sp>
      <p:sp>
        <p:nvSpPr>
          <p:cNvPr id="468" name="Google Shape;468;g3a8154fe6ae_0_178"/>
          <p:cNvSpPr txBox="1">
            <a:spLocks noGrp="1"/>
          </p:cNvSpPr>
          <p:nvPr>
            <p:ph type="body" idx="4294967295"/>
          </p:nvPr>
        </p:nvSpPr>
        <p:spPr>
          <a:xfrm>
            <a:off x="5657450" y="1155763"/>
            <a:ext cx="5943600" cy="5389500"/>
          </a:xfrm>
          <a:prstGeom prst="rect">
            <a:avLst/>
          </a:prstGeom>
          <a:noFill/>
          <a:ln>
            <a:noFill/>
          </a:ln>
        </p:spPr>
        <p:txBody>
          <a:bodyPr spcFirstLastPara="1" wrap="square" lIns="91425" tIns="45700" rIns="91425" bIns="45700" anchor="t" anchorCtr="0">
            <a:noAutofit/>
          </a:bodyPr>
          <a:lstStyle/>
          <a:p>
            <a:pPr marL="0" lvl="0" indent="0" algn="just" rtl="0">
              <a:lnSpc>
                <a:spcPct val="150000"/>
              </a:lnSpc>
              <a:spcBef>
                <a:spcPts val="0"/>
              </a:spcBef>
              <a:spcAft>
                <a:spcPts val="0"/>
              </a:spcAft>
              <a:buNone/>
            </a:pPr>
            <a:endParaRPr sz="1700"/>
          </a:p>
          <a:p>
            <a:pPr marL="457200" lvl="0" indent="-336550" algn="just" rtl="0">
              <a:lnSpc>
                <a:spcPct val="115000"/>
              </a:lnSpc>
              <a:spcBef>
                <a:spcPts val="0"/>
              </a:spcBef>
              <a:spcAft>
                <a:spcPts val="0"/>
              </a:spcAft>
              <a:buClr>
                <a:srgbClr val="222222"/>
              </a:buClr>
              <a:buSzPts val="1700"/>
              <a:buChar char="-"/>
            </a:pPr>
            <a:r>
              <a:rPr lang="es-MX" sz="1700">
                <a:solidFill>
                  <a:srgbClr val="222222"/>
                </a:solidFill>
                <a:highlight>
                  <a:srgbClr val="FFFFFF"/>
                </a:highlight>
              </a:rPr>
              <a:t>Se consolidó en 2025 como la </a:t>
            </a:r>
            <a:r>
              <a:rPr lang="es-MX" sz="1700" b="1">
                <a:solidFill>
                  <a:srgbClr val="222222"/>
                </a:solidFill>
                <a:highlight>
                  <a:srgbClr val="FFFFFF"/>
                </a:highlight>
              </a:rPr>
              <a:t>operación estadística central del sector artesanal del país</a:t>
            </a:r>
            <a:r>
              <a:rPr lang="es-MX" sz="1700">
                <a:solidFill>
                  <a:srgbClr val="222222"/>
                </a:solidFill>
                <a:highlight>
                  <a:srgbClr val="FFFFFF"/>
                </a:highlight>
              </a:rPr>
              <a:t>, pasando de un proyecto en construcción a un modelo técnico plenamente implementable en cualquier territorio. </a:t>
            </a:r>
            <a:endParaRPr sz="1700">
              <a:solidFill>
                <a:srgbClr val="222222"/>
              </a:solidFill>
              <a:highlight>
                <a:srgbClr val="FFFFFF"/>
              </a:highlight>
            </a:endParaRPr>
          </a:p>
          <a:p>
            <a:pPr marL="0" lvl="0" indent="0" algn="just" rtl="0">
              <a:lnSpc>
                <a:spcPct val="115000"/>
              </a:lnSpc>
              <a:spcBef>
                <a:spcPts val="0"/>
              </a:spcBef>
              <a:spcAft>
                <a:spcPts val="0"/>
              </a:spcAft>
              <a:buNone/>
            </a:pPr>
            <a:endParaRPr sz="1700">
              <a:solidFill>
                <a:srgbClr val="222222"/>
              </a:solidFill>
              <a:highlight>
                <a:srgbClr val="FFFFFF"/>
              </a:highlight>
            </a:endParaRPr>
          </a:p>
          <a:p>
            <a:pPr marL="457200" lvl="0" indent="-336550" algn="just" rtl="0">
              <a:lnSpc>
                <a:spcPct val="115000"/>
              </a:lnSpc>
              <a:spcBef>
                <a:spcPts val="0"/>
              </a:spcBef>
              <a:spcAft>
                <a:spcPts val="0"/>
              </a:spcAft>
              <a:buClr>
                <a:srgbClr val="222222"/>
              </a:buClr>
              <a:buSzPts val="1700"/>
              <a:buChar char="-"/>
            </a:pPr>
            <a:r>
              <a:rPr lang="es-MX" sz="1700">
                <a:solidFill>
                  <a:srgbClr val="222222"/>
                </a:solidFill>
                <a:highlight>
                  <a:srgbClr val="FFFFFF"/>
                </a:highlight>
              </a:rPr>
              <a:t>Se evaluaron y ajustaron todos los procesos metodológicos y documentales, </a:t>
            </a:r>
            <a:r>
              <a:rPr lang="es-MX" sz="1700" b="1">
                <a:solidFill>
                  <a:srgbClr val="222222"/>
                </a:solidFill>
                <a:highlight>
                  <a:srgbClr val="FFFFFF"/>
                </a:highlight>
              </a:rPr>
              <a:t>se diseñó e implementó el Modelo de Validación de “Ser Artesano”</a:t>
            </a:r>
            <a:r>
              <a:rPr lang="es-MX" sz="1700">
                <a:solidFill>
                  <a:srgbClr val="222222"/>
                </a:solidFill>
                <a:highlight>
                  <a:srgbClr val="FFFFFF"/>
                </a:highlight>
              </a:rPr>
              <a:t> y se desarrollaron insumos estructurales como el Catálogo de Oficios y Técnicas</a:t>
            </a:r>
            <a:endParaRPr sz="1700">
              <a:solidFill>
                <a:schemeClr val="dk1"/>
              </a:solidFill>
            </a:endParaRPr>
          </a:p>
          <a:p>
            <a:pPr marL="0" lvl="0" indent="0" algn="just" rtl="0">
              <a:lnSpc>
                <a:spcPct val="115000"/>
              </a:lnSpc>
              <a:spcBef>
                <a:spcPts val="0"/>
              </a:spcBef>
              <a:spcAft>
                <a:spcPts val="0"/>
              </a:spcAft>
              <a:buNone/>
            </a:pPr>
            <a:endParaRPr sz="1700">
              <a:solidFill>
                <a:schemeClr val="dk1"/>
              </a:solidFill>
            </a:endParaRPr>
          </a:p>
          <a:p>
            <a:pPr marL="457200" lvl="0" indent="-336550" algn="just" rtl="0">
              <a:lnSpc>
                <a:spcPct val="115000"/>
              </a:lnSpc>
              <a:spcBef>
                <a:spcPts val="0"/>
              </a:spcBef>
              <a:spcAft>
                <a:spcPts val="0"/>
              </a:spcAft>
              <a:buClr>
                <a:srgbClr val="222222"/>
              </a:buClr>
              <a:buSzPts val="1700"/>
              <a:buChar char="-"/>
            </a:pPr>
            <a:r>
              <a:rPr lang="es-MX" sz="1700">
                <a:solidFill>
                  <a:srgbClr val="222222"/>
                </a:solidFill>
                <a:highlight>
                  <a:srgbClr val="FFFFFF"/>
                </a:highlight>
              </a:rPr>
              <a:t>Este avance permitió que el RUAC </a:t>
            </a:r>
            <a:r>
              <a:rPr lang="es-MX" sz="1700" b="1">
                <a:solidFill>
                  <a:srgbClr val="222222"/>
                </a:solidFill>
                <a:highlight>
                  <a:srgbClr val="FFFFFF"/>
                </a:highlight>
              </a:rPr>
              <a:t>se posicionara en la Mesa Estadística de Cultura, en coordinación con Mincomercio y con acompañamiento del DANE</a:t>
            </a:r>
            <a:r>
              <a:rPr lang="es-MX" sz="1700">
                <a:solidFill>
                  <a:srgbClr val="222222"/>
                </a:solidFill>
                <a:highlight>
                  <a:srgbClr val="FFFFFF"/>
                </a:highlight>
              </a:rPr>
              <a:t>, garantizando alineación con los lineamientos del Sistema Estadístico Nacional y la Ley Estadística 2335 de 2023.</a:t>
            </a:r>
            <a:endParaRPr sz="1700">
              <a:solidFill>
                <a:schemeClr val="dk1"/>
              </a:solidFill>
            </a:endParaRPr>
          </a:p>
          <a:p>
            <a:pPr marL="0" lvl="0" indent="0" algn="just" rtl="0">
              <a:lnSpc>
                <a:spcPct val="115000"/>
              </a:lnSpc>
              <a:spcBef>
                <a:spcPts val="0"/>
              </a:spcBef>
              <a:spcAft>
                <a:spcPts val="0"/>
              </a:spcAft>
              <a:buNone/>
            </a:pPr>
            <a:endParaRPr sz="1700">
              <a:solidFill>
                <a:schemeClr val="dk1"/>
              </a:solidFill>
            </a:endParaRPr>
          </a:p>
          <a:p>
            <a:pPr marL="285750" lvl="0" indent="-285750" algn="l" rtl="0">
              <a:lnSpc>
                <a:spcPct val="150000"/>
              </a:lnSpc>
              <a:spcBef>
                <a:spcPts val="0"/>
              </a:spcBef>
              <a:spcAft>
                <a:spcPts val="0"/>
              </a:spcAft>
              <a:buNone/>
            </a:pPr>
            <a:endParaRPr sz="1300">
              <a:solidFill>
                <a:srgbClr val="434343"/>
              </a:solidFill>
            </a:endParaRPr>
          </a:p>
        </p:txBody>
      </p:sp>
      <p:pic>
        <p:nvPicPr>
          <p:cNvPr id="469" name="Google Shape;469;g3a8154fe6ae_0_178"/>
          <p:cNvPicPr preferRelativeResize="0"/>
          <p:nvPr/>
        </p:nvPicPr>
        <p:blipFill rotWithShape="1">
          <a:blip r:embed="rId3">
            <a:alphaModFix/>
          </a:blip>
          <a:srcRect/>
          <a:stretch/>
        </p:blipFill>
        <p:spPr>
          <a:xfrm>
            <a:off x="10410825" y="161925"/>
            <a:ext cx="835026" cy="527050"/>
          </a:xfrm>
          <a:prstGeom prst="rect">
            <a:avLst/>
          </a:prstGeom>
          <a:noFill/>
          <a:ln>
            <a:noFill/>
          </a:ln>
        </p:spPr>
      </p:pic>
      <p:pic>
        <p:nvPicPr>
          <p:cNvPr id="470" name="Google Shape;470;g3a8154fe6ae_0_178"/>
          <p:cNvPicPr preferRelativeResize="0"/>
          <p:nvPr/>
        </p:nvPicPr>
        <p:blipFill rotWithShape="1">
          <a:blip r:embed="rId4">
            <a:alphaModFix/>
          </a:blip>
          <a:srcRect/>
          <a:stretch/>
        </p:blipFill>
        <p:spPr>
          <a:xfrm>
            <a:off x="11420475" y="161925"/>
            <a:ext cx="527051" cy="527051"/>
          </a:xfrm>
          <a:prstGeom prst="rect">
            <a:avLst/>
          </a:prstGeom>
          <a:noFill/>
          <a:ln>
            <a:noFill/>
          </a:ln>
        </p:spPr>
      </p:pic>
      <p:pic>
        <p:nvPicPr>
          <p:cNvPr id="471" name="Google Shape;471;g3a8154fe6ae_0_178" title="Foto1.JPG"/>
          <p:cNvPicPr preferRelativeResize="0"/>
          <p:nvPr/>
        </p:nvPicPr>
        <p:blipFill>
          <a:blip r:embed="rId5">
            <a:alphaModFix/>
          </a:blip>
          <a:stretch>
            <a:fillRect/>
          </a:stretch>
        </p:blipFill>
        <p:spPr>
          <a:xfrm>
            <a:off x="338075" y="1633949"/>
            <a:ext cx="5084698" cy="3388950"/>
          </a:xfrm>
          <a:prstGeom prst="rect">
            <a:avLst/>
          </a:prstGeom>
          <a:noFill/>
          <a:ln>
            <a:noFill/>
          </a:ln>
        </p:spPr>
      </p:pic>
    </p:spTree>
    <p:extLst>
      <p:ext uri="{BB962C8B-B14F-4D97-AF65-F5344CB8AC3E}">
        <p14:creationId xmlns:p14="http://schemas.microsoft.com/office/powerpoint/2010/main" val="19848337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6"/>
          <p:cNvSpPr/>
          <p:nvPr/>
        </p:nvSpPr>
        <p:spPr>
          <a:xfrm>
            <a:off x="0" y="0"/>
            <a:ext cx="3819525" cy="6858000"/>
          </a:xfrm>
          <a:prstGeom prst="rect">
            <a:avLst/>
          </a:prstGeom>
          <a:solidFill>
            <a:srgbClr val="932D4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pic>
        <p:nvPicPr>
          <p:cNvPr id="382" name="Google Shape;382;p6"/>
          <p:cNvPicPr preferRelativeResize="0"/>
          <p:nvPr/>
        </p:nvPicPr>
        <p:blipFill rotWithShape="1">
          <a:blip r:embed="rId3">
            <a:alphaModFix/>
          </a:blip>
          <a:srcRect/>
          <a:stretch/>
        </p:blipFill>
        <p:spPr>
          <a:xfrm>
            <a:off x="10410825" y="161925"/>
            <a:ext cx="835025" cy="527050"/>
          </a:xfrm>
          <a:prstGeom prst="rect">
            <a:avLst/>
          </a:prstGeom>
          <a:noFill/>
          <a:ln>
            <a:noFill/>
          </a:ln>
        </p:spPr>
      </p:pic>
      <p:pic>
        <p:nvPicPr>
          <p:cNvPr id="383" name="Google Shape;383;p6"/>
          <p:cNvPicPr preferRelativeResize="0"/>
          <p:nvPr/>
        </p:nvPicPr>
        <p:blipFill rotWithShape="1">
          <a:blip r:embed="rId4">
            <a:alphaModFix/>
          </a:blip>
          <a:srcRect/>
          <a:stretch/>
        </p:blipFill>
        <p:spPr>
          <a:xfrm>
            <a:off x="11420475" y="161925"/>
            <a:ext cx="527050" cy="527050"/>
          </a:xfrm>
          <a:prstGeom prst="rect">
            <a:avLst/>
          </a:prstGeom>
          <a:noFill/>
          <a:ln>
            <a:noFill/>
          </a:ln>
        </p:spPr>
      </p:pic>
      <p:sp>
        <p:nvSpPr>
          <p:cNvPr id="384" name="Google Shape;384;p6"/>
          <p:cNvSpPr txBox="1"/>
          <p:nvPr/>
        </p:nvSpPr>
        <p:spPr>
          <a:xfrm>
            <a:off x="5256213" y="1155700"/>
            <a:ext cx="6427787" cy="16002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s-MX" sz="1400" b="0" i="0" u="none" strike="noStrike" cap="none">
                <a:solidFill>
                  <a:srgbClr val="000000"/>
                </a:solidFill>
                <a:latin typeface="Verdana"/>
                <a:ea typeface="Verdana"/>
                <a:cs typeface="Verdana"/>
                <a:sym typeface="Verdana"/>
              </a:rPr>
              <a:t>Se creo el Pabellón de las Economías Populares en el 2023, donde se trajeron a los artesanos de los territorios más alejados del país de los municipios PDET y pobreza multidimensional atendidos por Artesanías de Colombia S.A. BIC con todos los gastos pagos (Tiquetes aéreos, terrestres y fluviales, alojamiento, alimentación y Estand):</a:t>
            </a:r>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
        <p:nvSpPr>
          <p:cNvPr id="385" name="Google Shape;385;p6"/>
          <p:cNvSpPr txBox="1"/>
          <p:nvPr/>
        </p:nvSpPr>
        <p:spPr>
          <a:xfrm>
            <a:off x="5087938" y="688975"/>
            <a:ext cx="6427787" cy="371475"/>
          </a:xfrm>
          <a:prstGeom prst="rect">
            <a:avLst/>
          </a:prstGeom>
          <a:noFill/>
          <a:ln>
            <a:noFill/>
          </a:ln>
        </p:spPr>
        <p:txBody>
          <a:bodyPr spcFirstLastPara="1" wrap="square" lIns="91425" tIns="45700" rIns="91425" bIns="45700" anchor="t" anchorCtr="0">
            <a:normAutofit fontScale="97500"/>
          </a:bodyPr>
          <a:lstStyle/>
          <a:p>
            <a:pPr marL="0" marR="0" lvl="0" indent="0" algn="l" rtl="0">
              <a:lnSpc>
                <a:spcPct val="100000"/>
              </a:lnSpc>
              <a:spcBef>
                <a:spcPts val="0"/>
              </a:spcBef>
              <a:spcAft>
                <a:spcPts val="0"/>
              </a:spcAft>
              <a:buClr>
                <a:srgbClr val="000000"/>
              </a:buClr>
              <a:buSzPct val="100000"/>
              <a:buFont typeface="Verdana"/>
              <a:buNone/>
            </a:pPr>
            <a:r>
              <a:rPr lang="es-MX" sz="1800" b="1" dirty="0">
                <a:solidFill>
                  <a:srgbClr val="932D46"/>
                </a:solidFill>
                <a:latin typeface="Verdana"/>
                <a:ea typeface="Verdana"/>
                <a:cs typeface="Verdana"/>
                <a:sym typeface="Verdana"/>
              </a:rPr>
              <a:t>5</a:t>
            </a:r>
            <a:r>
              <a:rPr lang="es-MX" sz="1800" b="1" i="0" u="none" strike="noStrike" cap="none" dirty="0">
                <a:solidFill>
                  <a:srgbClr val="932D46"/>
                </a:solidFill>
                <a:latin typeface="Verdana"/>
                <a:ea typeface="Verdana"/>
                <a:cs typeface="Verdana"/>
                <a:sym typeface="Verdana"/>
              </a:rPr>
              <a:t>. Economías Populares-Relevo Generacional</a:t>
            </a:r>
            <a:endParaRPr dirty="0"/>
          </a:p>
        </p:txBody>
      </p:sp>
      <p:graphicFrame>
        <p:nvGraphicFramePr>
          <p:cNvPr id="386" name="Google Shape;386;p6"/>
          <p:cNvGraphicFramePr/>
          <p:nvPr/>
        </p:nvGraphicFramePr>
        <p:xfrm>
          <a:off x="5272088" y="2701925"/>
          <a:ext cx="6057900" cy="3929025"/>
        </p:xfrm>
        <a:graphic>
          <a:graphicData uri="http://schemas.openxmlformats.org/drawingml/2006/table">
            <a:tbl>
              <a:tblPr>
                <a:noFill/>
                <a:tableStyleId>{7BE356F3-4030-4630-B2C5-E149AC3D3C86}</a:tableStyleId>
              </a:tblPr>
              <a:tblGrid>
                <a:gridCol w="1399025">
                  <a:extLst>
                    <a:ext uri="{9D8B030D-6E8A-4147-A177-3AD203B41FA5}">
                      <a16:colId xmlns:a16="http://schemas.microsoft.com/office/drawing/2014/main" val="20000"/>
                    </a:ext>
                  </a:extLst>
                </a:gridCol>
                <a:gridCol w="2639575">
                  <a:extLst>
                    <a:ext uri="{9D8B030D-6E8A-4147-A177-3AD203B41FA5}">
                      <a16:colId xmlns:a16="http://schemas.microsoft.com/office/drawing/2014/main" val="20001"/>
                    </a:ext>
                  </a:extLst>
                </a:gridCol>
                <a:gridCol w="2019300">
                  <a:extLst>
                    <a:ext uri="{9D8B030D-6E8A-4147-A177-3AD203B41FA5}">
                      <a16:colId xmlns:a16="http://schemas.microsoft.com/office/drawing/2014/main" val="20002"/>
                    </a:ext>
                  </a:extLst>
                </a:gridCol>
              </a:tblGrid>
              <a:tr h="379950">
                <a:tc gridSpan="3">
                  <a:txBody>
                    <a:bodyPr/>
                    <a:lstStyle/>
                    <a:p>
                      <a:pPr marL="0" marR="0" lvl="0" indent="0" algn="ctr" rtl="0">
                        <a:lnSpc>
                          <a:spcPct val="100000"/>
                        </a:lnSpc>
                        <a:spcBef>
                          <a:spcPts val="0"/>
                        </a:spcBef>
                        <a:spcAft>
                          <a:spcPts val="0"/>
                        </a:spcAft>
                        <a:buClr>
                          <a:srgbClr val="000000"/>
                        </a:buClr>
                        <a:buSzPts val="2400"/>
                        <a:buFont typeface="Arial"/>
                        <a:buNone/>
                      </a:pPr>
                      <a:r>
                        <a:rPr lang="es-MX" sz="2000" b="1" u="none" strike="noStrike" cap="none">
                          <a:solidFill>
                            <a:schemeClr val="lt1"/>
                          </a:solidFill>
                          <a:latin typeface="Calibri"/>
                          <a:ea typeface="Calibri"/>
                          <a:cs typeface="Calibri"/>
                          <a:sym typeface="Calibri"/>
                        </a:rPr>
                        <a:t>Participación en ferias</a:t>
                      </a:r>
                      <a:endParaRPr sz="2000" b="1" u="none" strike="noStrike" cap="none">
                        <a:solidFill>
                          <a:schemeClr val="lt1"/>
                        </a:solidFill>
                        <a:latin typeface="Calibri"/>
                        <a:ea typeface="Calibri"/>
                        <a:cs typeface="Calibri"/>
                        <a:sym typeface="Calibri"/>
                      </a:endParaRPr>
                    </a:p>
                  </a:txBody>
                  <a:tcPr marL="75100" marR="75100" marT="37550" marB="37550">
                    <a:solidFill>
                      <a:srgbClr val="8DA9DB"/>
                    </a:solidFill>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00"/>
                  </a:ext>
                </a:extLst>
              </a:tr>
              <a:tr h="578375">
                <a:tc>
                  <a:txBody>
                    <a:bodyPr/>
                    <a:lstStyle/>
                    <a:p>
                      <a:pPr marL="0" marR="0" lvl="0" indent="0" algn="ctr" rtl="0">
                        <a:lnSpc>
                          <a:spcPct val="100000"/>
                        </a:lnSpc>
                        <a:spcBef>
                          <a:spcPts val="0"/>
                        </a:spcBef>
                        <a:spcAft>
                          <a:spcPts val="0"/>
                        </a:spcAft>
                        <a:buClr>
                          <a:srgbClr val="000000"/>
                        </a:buClr>
                        <a:buSzPts val="4000"/>
                        <a:buFont typeface="Arial"/>
                        <a:buNone/>
                      </a:pPr>
                      <a:r>
                        <a:rPr lang="es-MX" sz="1400" b="1" u="none" strike="noStrike" cap="none">
                          <a:solidFill>
                            <a:schemeClr val="dk1"/>
                          </a:solidFill>
                          <a:latin typeface="Calibri"/>
                          <a:ea typeface="Calibri"/>
                          <a:cs typeface="Calibri"/>
                          <a:sym typeface="Calibri"/>
                        </a:rPr>
                        <a:t>AÑO</a:t>
                      </a:r>
                      <a:endParaRPr sz="1400" b="1" u="none" strike="noStrike" cap="none">
                        <a:latin typeface="Calibri"/>
                        <a:ea typeface="Calibri"/>
                        <a:cs typeface="Calibri"/>
                        <a:sym typeface="Calibri"/>
                      </a:endParaRPr>
                    </a:p>
                  </a:txBody>
                  <a:tcPr marL="75075" marR="75075" marT="75100" marB="75100">
                    <a:solidFill>
                      <a:srgbClr val="FFFFFF"/>
                    </a:solidFill>
                  </a:tcPr>
                </a:tc>
                <a:tc>
                  <a:txBody>
                    <a:bodyPr/>
                    <a:lstStyle/>
                    <a:p>
                      <a:pPr marL="0" marR="0" lvl="0" indent="0" algn="ctr" rtl="0">
                        <a:lnSpc>
                          <a:spcPct val="100000"/>
                        </a:lnSpc>
                        <a:spcBef>
                          <a:spcPts val="0"/>
                        </a:spcBef>
                        <a:spcAft>
                          <a:spcPts val="0"/>
                        </a:spcAft>
                        <a:buClr>
                          <a:srgbClr val="000000"/>
                        </a:buClr>
                        <a:buSzPts val="4000"/>
                        <a:buFont typeface="Arial"/>
                        <a:buNone/>
                      </a:pPr>
                      <a:r>
                        <a:rPr lang="es-MX" sz="1400" b="1" u="none" strike="noStrike" cap="none">
                          <a:latin typeface="Calibri"/>
                          <a:ea typeface="Calibri"/>
                          <a:cs typeface="Calibri"/>
                          <a:sym typeface="Calibri"/>
                        </a:rPr>
                        <a:t>FERIA</a:t>
                      </a:r>
                      <a:endParaRPr sz="1400" b="1" u="none" strike="noStrike" cap="none">
                        <a:latin typeface="Calibri"/>
                        <a:ea typeface="Calibri"/>
                        <a:cs typeface="Calibri"/>
                        <a:sym typeface="Calibri"/>
                      </a:endParaRPr>
                    </a:p>
                  </a:txBody>
                  <a:tcPr marL="75075" marR="75075" marT="75100" marB="75100">
                    <a:solidFill>
                      <a:srgbClr val="FFFFFF"/>
                    </a:solidFill>
                  </a:tcPr>
                </a:tc>
                <a:tc>
                  <a:txBody>
                    <a:bodyPr/>
                    <a:lstStyle/>
                    <a:p>
                      <a:pPr marL="0" marR="0" lvl="0" indent="0" algn="ctr" rtl="0">
                        <a:lnSpc>
                          <a:spcPct val="100000"/>
                        </a:lnSpc>
                        <a:spcBef>
                          <a:spcPts val="0"/>
                        </a:spcBef>
                        <a:spcAft>
                          <a:spcPts val="0"/>
                        </a:spcAft>
                        <a:buClr>
                          <a:srgbClr val="000000"/>
                        </a:buClr>
                        <a:buSzPts val="4000"/>
                        <a:buFont typeface="Arial"/>
                        <a:buNone/>
                      </a:pPr>
                      <a:r>
                        <a:rPr lang="es-MX" sz="1400" b="1" u="none" strike="noStrike" cap="none">
                          <a:latin typeface="Calibri"/>
                          <a:ea typeface="Calibri"/>
                          <a:cs typeface="Calibri"/>
                          <a:sym typeface="Calibri"/>
                        </a:rPr>
                        <a:t>ARTESANOS PARTICIPANTES</a:t>
                      </a:r>
                      <a:endParaRPr sz="1400" b="1" u="none" strike="noStrike" cap="none">
                        <a:latin typeface="Calibri"/>
                        <a:ea typeface="Calibri"/>
                        <a:cs typeface="Calibri"/>
                        <a:sym typeface="Calibri"/>
                      </a:endParaRPr>
                    </a:p>
                  </a:txBody>
                  <a:tcPr marL="75075" marR="75075" marT="75100" marB="75100">
                    <a:solidFill>
                      <a:srgbClr val="FFFFFF"/>
                    </a:solidFill>
                  </a:tcPr>
                </a:tc>
                <a:extLst>
                  <a:ext uri="{0D108BD9-81ED-4DB2-BD59-A6C34878D82A}">
                    <a16:rowId xmlns:a16="http://schemas.microsoft.com/office/drawing/2014/main" val="10001"/>
                  </a:ext>
                </a:extLst>
              </a:tr>
              <a:tr h="384900">
                <a:tc rowSpan="2">
                  <a:txBody>
                    <a:bodyPr/>
                    <a:lstStyle/>
                    <a:p>
                      <a:pPr marL="0" marR="0" lvl="0" indent="0" algn="ctr" rtl="0">
                        <a:lnSpc>
                          <a:spcPct val="100000"/>
                        </a:lnSpc>
                        <a:spcBef>
                          <a:spcPts val="0"/>
                        </a:spcBef>
                        <a:spcAft>
                          <a:spcPts val="0"/>
                        </a:spcAft>
                        <a:buClr>
                          <a:srgbClr val="000000"/>
                        </a:buClr>
                        <a:buSzPts val="4000"/>
                        <a:buFont typeface="Arial"/>
                        <a:buNone/>
                      </a:pPr>
                      <a:r>
                        <a:rPr lang="es-MX" sz="1400" b="0" u="none" strike="noStrike" cap="none">
                          <a:solidFill>
                            <a:schemeClr val="dk1"/>
                          </a:solidFill>
                          <a:latin typeface="Calibri"/>
                          <a:ea typeface="Calibri"/>
                          <a:cs typeface="Calibri"/>
                          <a:sym typeface="Calibri"/>
                        </a:rPr>
                        <a:t>2023</a:t>
                      </a:r>
                      <a:endParaRPr/>
                    </a:p>
                  </a:txBody>
                  <a:tcPr marL="75075" marR="75075" marT="75100" marB="75100" anchor="ctr">
                    <a:solidFill>
                      <a:srgbClr val="FFFFFF"/>
                    </a:solidFill>
                  </a:tcPr>
                </a:tc>
                <a:tc>
                  <a:txBody>
                    <a:bodyPr/>
                    <a:lstStyle/>
                    <a:p>
                      <a:pPr marL="0" marR="0" lvl="0" indent="0" algn="ctr" rtl="0">
                        <a:lnSpc>
                          <a:spcPct val="100000"/>
                        </a:lnSpc>
                        <a:spcBef>
                          <a:spcPts val="0"/>
                        </a:spcBef>
                        <a:spcAft>
                          <a:spcPts val="0"/>
                        </a:spcAft>
                        <a:buClr>
                          <a:srgbClr val="000000"/>
                        </a:buClr>
                        <a:buSzPts val="4000"/>
                        <a:buFont typeface="Arial"/>
                        <a:buNone/>
                      </a:pPr>
                      <a:r>
                        <a:rPr lang="es-MX" sz="1400" u="none" strike="noStrike" cap="none">
                          <a:latin typeface="Calibri"/>
                          <a:ea typeface="Calibri"/>
                          <a:cs typeface="Calibri"/>
                          <a:sym typeface="Calibri"/>
                        </a:rPr>
                        <a:t>Expoartesano</a:t>
                      </a:r>
                      <a:endParaRPr sz="1400" u="none" strike="noStrike" cap="none">
                        <a:latin typeface="Calibri"/>
                        <a:ea typeface="Calibri"/>
                        <a:cs typeface="Calibri"/>
                        <a:sym typeface="Calibri"/>
                      </a:endParaRPr>
                    </a:p>
                  </a:txBody>
                  <a:tcPr marL="75075" marR="75075" marT="75100" marB="75100">
                    <a:solidFill>
                      <a:srgbClr val="FFFFFF"/>
                    </a:solidFill>
                  </a:tcPr>
                </a:tc>
                <a:tc>
                  <a:txBody>
                    <a:bodyPr/>
                    <a:lstStyle/>
                    <a:p>
                      <a:pPr marL="0" marR="0" lvl="0" indent="0" algn="ctr" rtl="0">
                        <a:lnSpc>
                          <a:spcPct val="100000"/>
                        </a:lnSpc>
                        <a:spcBef>
                          <a:spcPts val="0"/>
                        </a:spcBef>
                        <a:spcAft>
                          <a:spcPts val="0"/>
                        </a:spcAft>
                        <a:buClr>
                          <a:srgbClr val="000000"/>
                        </a:buClr>
                        <a:buSzPts val="4000"/>
                        <a:buFont typeface="Arial"/>
                        <a:buNone/>
                      </a:pPr>
                      <a:r>
                        <a:rPr lang="es-MX" sz="1400" u="none" strike="noStrike" cap="none">
                          <a:latin typeface="Calibri"/>
                          <a:ea typeface="Calibri"/>
                          <a:cs typeface="Calibri"/>
                          <a:sym typeface="Calibri"/>
                        </a:rPr>
                        <a:t>40</a:t>
                      </a:r>
                      <a:endParaRPr sz="1400" u="none" strike="noStrike" cap="none">
                        <a:latin typeface="Calibri"/>
                        <a:ea typeface="Calibri"/>
                        <a:cs typeface="Calibri"/>
                        <a:sym typeface="Calibri"/>
                      </a:endParaRPr>
                    </a:p>
                  </a:txBody>
                  <a:tcPr marL="75075" marR="75075" marT="75100" marB="75100">
                    <a:solidFill>
                      <a:srgbClr val="FFFFFF"/>
                    </a:solidFill>
                  </a:tcPr>
                </a:tc>
                <a:extLst>
                  <a:ext uri="{0D108BD9-81ED-4DB2-BD59-A6C34878D82A}">
                    <a16:rowId xmlns:a16="http://schemas.microsoft.com/office/drawing/2014/main" val="10002"/>
                  </a:ext>
                </a:extLst>
              </a:tr>
              <a:tr h="384900">
                <a:tc vMerge="1">
                  <a:txBody>
                    <a:bodyPr/>
                    <a:lstStyle/>
                    <a:p>
                      <a:endParaRPr lang="es-CO"/>
                    </a:p>
                  </a:txBody>
                  <a:tcPr/>
                </a:tc>
                <a:tc>
                  <a:txBody>
                    <a:bodyPr/>
                    <a:lstStyle/>
                    <a:p>
                      <a:pPr marL="0" marR="0" lvl="0" indent="0" algn="ctr" rtl="0">
                        <a:lnSpc>
                          <a:spcPct val="100000"/>
                        </a:lnSpc>
                        <a:spcBef>
                          <a:spcPts val="0"/>
                        </a:spcBef>
                        <a:spcAft>
                          <a:spcPts val="0"/>
                        </a:spcAft>
                        <a:buClr>
                          <a:srgbClr val="000000"/>
                        </a:buClr>
                        <a:buSzPts val="4000"/>
                        <a:buFont typeface="Arial"/>
                        <a:buNone/>
                      </a:pPr>
                      <a:r>
                        <a:rPr lang="es-MX" sz="1400" u="none" strike="noStrike" cap="none">
                          <a:latin typeface="Calibri"/>
                          <a:ea typeface="Calibri"/>
                          <a:cs typeface="Calibri"/>
                          <a:sym typeface="Calibri"/>
                        </a:rPr>
                        <a:t>Expoartesanías</a:t>
                      </a:r>
                      <a:endParaRPr sz="1400" u="none" strike="noStrike" cap="none">
                        <a:latin typeface="Calibri"/>
                        <a:ea typeface="Calibri"/>
                        <a:cs typeface="Calibri"/>
                        <a:sym typeface="Calibri"/>
                      </a:endParaRPr>
                    </a:p>
                  </a:txBody>
                  <a:tcPr marL="75075" marR="75075" marT="75100" marB="75100">
                    <a:solidFill>
                      <a:srgbClr val="FFFFFF"/>
                    </a:solidFill>
                  </a:tcPr>
                </a:tc>
                <a:tc>
                  <a:txBody>
                    <a:bodyPr/>
                    <a:lstStyle/>
                    <a:p>
                      <a:pPr marL="0" marR="0" lvl="0" indent="0" algn="ctr" rtl="0">
                        <a:lnSpc>
                          <a:spcPct val="100000"/>
                        </a:lnSpc>
                        <a:spcBef>
                          <a:spcPts val="0"/>
                        </a:spcBef>
                        <a:spcAft>
                          <a:spcPts val="0"/>
                        </a:spcAft>
                        <a:buClr>
                          <a:srgbClr val="000000"/>
                        </a:buClr>
                        <a:buSzPts val="4000"/>
                        <a:buFont typeface="Arial"/>
                        <a:buNone/>
                      </a:pPr>
                      <a:r>
                        <a:rPr lang="es-MX" sz="1400" u="none" strike="noStrike" cap="none">
                          <a:latin typeface="Calibri"/>
                          <a:ea typeface="Calibri"/>
                          <a:cs typeface="Calibri"/>
                          <a:sym typeface="Calibri"/>
                        </a:rPr>
                        <a:t>100</a:t>
                      </a:r>
                      <a:endParaRPr sz="1400" u="none" strike="noStrike" cap="none">
                        <a:latin typeface="Calibri"/>
                        <a:ea typeface="Calibri"/>
                        <a:cs typeface="Calibri"/>
                        <a:sym typeface="Calibri"/>
                      </a:endParaRPr>
                    </a:p>
                  </a:txBody>
                  <a:tcPr marL="75075" marR="75075" marT="75100" marB="75100">
                    <a:solidFill>
                      <a:srgbClr val="FFFFFF"/>
                    </a:solidFill>
                  </a:tcPr>
                </a:tc>
                <a:extLst>
                  <a:ext uri="{0D108BD9-81ED-4DB2-BD59-A6C34878D82A}">
                    <a16:rowId xmlns:a16="http://schemas.microsoft.com/office/drawing/2014/main" val="10003"/>
                  </a:ext>
                </a:extLst>
              </a:tr>
              <a:tr h="384900">
                <a:tc rowSpan="2">
                  <a:txBody>
                    <a:bodyPr/>
                    <a:lstStyle/>
                    <a:p>
                      <a:pPr marL="0" marR="0" lvl="0" indent="0" algn="ctr" rtl="0">
                        <a:lnSpc>
                          <a:spcPct val="100000"/>
                        </a:lnSpc>
                        <a:spcBef>
                          <a:spcPts val="0"/>
                        </a:spcBef>
                        <a:spcAft>
                          <a:spcPts val="0"/>
                        </a:spcAft>
                        <a:buClr>
                          <a:srgbClr val="000000"/>
                        </a:buClr>
                        <a:buSzPts val="4000"/>
                        <a:buFont typeface="Arial"/>
                        <a:buNone/>
                      </a:pPr>
                      <a:r>
                        <a:rPr lang="es-MX" sz="1400" b="0" u="none" strike="noStrike" cap="none">
                          <a:latin typeface="Calibri"/>
                          <a:ea typeface="Calibri"/>
                          <a:cs typeface="Calibri"/>
                          <a:sym typeface="Calibri"/>
                        </a:rPr>
                        <a:t>2024</a:t>
                      </a:r>
                      <a:endParaRPr sz="1400" b="0" u="none" strike="noStrike" cap="none">
                        <a:latin typeface="Calibri"/>
                        <a:ea typeface="Calibri"/>
                        <a:cs typeface="Calibri"/>
                        <a:sym typeface="Calibri"/>
                      </a:endParaRPr>
                    </a:p>
                  </a:txBody>
                  <a:tcPr marL="75075" marR="75075" marT="75100" marB="75100" anchor="ctr">
                    <a:solidFill>
                      <a:srgbClr val="FFFFFF"/>
                    </a:solidFill>
                  </a:tcPr>
                </a:tc>
                <a:tc>
                  <a:txBody>
                    <a:bodyPr/>
                    <a:lstStyle/>
                    <a:p>
                      <a:pPr marL="0" marR="0" lvl="0" indent="0" algn="ctr" rtl="0">
                        <a:lnSpc>
                          <a:spcPct val="100000"/>
                        </a:lnSpc>
                        <a:spcBef>
                          <a:spcPts val="0"/>
                        </a:spcBef>
                        <a:spcAft>
                          <a:spcPts val="0"/>
                        </a:spcAft>
                        <a:buClr>
                          <a:srgbClr val="000000"/>
                        </a:buClr>
                        <a:buSzPts val="4000"/>
                        <a:buFont typeface="Arial"/>
                        <a:buNone/>
                      </a:pPr>
                      <a:r>
                        <a:rPr lang="es-MX" sz="1400" u="none" strike="noStrike" cap="none">
                          <a:latin typeface="Calibri"/>
                          <a:ea typeface="Calibri"/>
                          <a:cs typeface="Calibri"/>
                          <a:sym typeface="Calibri"/>
                        </a:rPr>
                        <a:t>Expoartesano</a:t>
                      </a:r>
                      <a:endParaRPr sz="1400" u="none" strike="noStrike" cap="none">
                        <a:latin typeface="Calibri"/>
                        <a:ea typeface="Calibri"/>
                        <a:cs typeface="Calibri"/>
                        <a:sym typeface="Calibri"/>
                      </a:endParaRPr>
                    </a:p>
                  </a:txBody>
                  <a:tcPr marL="75075" marR="75075" marT="75100" marB="75100">
                    <a:solidFill>
                      <a:srgbClr val="FFFFFF"/>
                    </a:solidFill>
                  </a:tcPr>
                </a:tc>
                <a:tc>
                  <a:txBody>
                    <a:bodyPr/>
                    <a:lstStyle/>
                    <a:p>
                      <a:pPr marL="0" marR="0" lvl="0" indent="0" algn="ctr" rtl="0">
                        <a:lnSpc>
                          <a:spcPct val="100000"/>
                        </a:lnSpc>
                        <a:spcBef>
                          <a:spcPts val="0"/>
                        </a:spcBef>
                        <a:spcAft>
                          <a:spcPts val="0"/>
                        </a:spcAft>
                        <a:buClr>
                          <a:srgbClr val="000000"/>
                        </a:buClr>
                        <a:buSzPts val="4000"/>
                        <a:buFont typeface="Arial"/>
                        <a:buNone/>
                      </a:pPr>
                      <a:r>
                        <a:rPr lang="es-MX" sz="1400" u="none" strike="noStrike" cap="none">
                          <a:latin typeface="Calibri"/>
                          <a:ea typeface="Calibri"/>
                          <a:cs typeface="Calibri"/>
                          <a:sym typeface="Calibri"/>
                        </a:rPr>
                        <a:t>50</a:t>
                      </a:r>
                      <a:endParaRPr sz="1400" u="none" strike="noStrike" cap="none">
                        <a:latin typeface="Calibri"/>
                        <a:ea typeface="Calibri"/>
                        <a:cs typeface="Calibri"/>
                        <a:sym typeface="Calibri"/>
                      </a:endParaRPr>
                    </a:p>
                  </a:txBody>
                  <a:tcPr marL="75075" marR="75075" marT="75100" marB="75100">
                    <a:solidFill>
                      <a:srgbClr val="FFFFFF"/>
                    </a:solidFill>
                  </a:tcPr>
                </a:tc>
                <a:extLst>
                  <a:ext uri="{0D108BD9-81ED-4DB2-BD59-A6C34878D82A}">
                    <a16:rowId xmlns:a16="http://schemas.microsoft.com/office/drawing/2014/main" val="10004"/>
                  </a:ext>
                </a:extLst>
              </a:tr>
              <a:tr h="384900">
                <a:tc vMerge="1">
                  <a:txBody>
                    <a:bodyPr/>
                    <a:lstStyle/>
                    <a:p>
                      <a:endParaRPr lang="es-CO"/>
                    </a:p>
                  </a:txBody>
                  <a:tcPr/>
                </a:tc>
                <a:tc>
                  <a:txBody>
                    <a:bodyPr/>
                    <a:lstStyle/>
                    <a:p>
                      <a:pPr marL="0" marR="0" lvl="0" indent="0" algn="ctr" rtl="0">
                        <a:lnSpc>
                          <a:spcPct val="100000"/>
                        </a:lnSpc>
                        <a:spcBef>
                          <a:spcPts val="0"/>
                        </a:spcBef>
                        <a:spcAft>
                          <a:spcPts val="0"/>
                        </a:spcAft>
                        <a:buClr>
                          <a:srgbClr val="000000"/>
                        </a:buClr>
                        <a:buSzPts val="4000"/>
                        <a:buFont typeface="Arial"/>
                        <a:buNone/>
                      </a:pPr>
                      <a:r>
                        <a:rPr lang="es-MX" sz="1400" u="none" strike="noStrike" cap="none">
                          <a:latin typeface="Calibri"/>
                          <a:ea typeface="Calibri"/>
                          <a:cs typeface="Calibri"/>
                          <a:sym typeface="Calibri"/>
                        </a:rPr>
                        <a:t>Expoartesanías</a:t>
                      </a:r>
                      <a:endParaRPr sz="1400" u="none" strike="noStrike" cap="none">
                        <a:latin typeface="Calibri"/>
                        <a:ea typeface="Calibri"/>
                        <a:cs typeface="Calibri"/>
                        <a:sym typeface="Calibri"/>
                      </a:endParaRPr>
                    </a:p>
                  </a:txBody>
                  <a:tcPr marL="75075" marR="75075" marT="75100" marB="75100">
                    <a:solidFill>
                      <a:srgbClr val="FFFFFF"/>
                    </a:solidFill>
                  </a:tcPr>
                </a:tc>
                <a:tc>
                  <a:txBody>
                    <a:bodyPr/>
                    <a:lstStyle/>
                    <a:p>
                      <a:pPr marL="0" marR="0" lvl="0" indent="0" algn="ctr" rtl="0">
                        <a:lnSpc>
                          <a:spcPct val="100000"/>
                        </a:lnSpc>
                        <a:spcBef>
                          <a:spcPts val="0"/>
                        </a:spcBef>
                        <a:spcAft>
                          <a:spcPts val="0"/>
                        </a:spcAft>
                        <a:buClr>
                          <a:srgbClr val="000000"/>
                        </a:buClr>
                        <a:buSzPts val="4000"/>
                        <a:buFont typeface="Arial"/>
                        <a:buNone/>
                      </a:pPr>
                      <a:r>
                        <a:rPr lang="es-MX" sz="1400" u="none" strike="noStrike" cap="none">
                          <a:latin typeface="Calibri"/>
                          <a:ea typeface="Calibri"/>
                          <a:cs typeface="Calibri"/>
                          <a:sym typeface="Calibri"/>
                        </a:rPr>
                        <a:t>101</a:t>
                      </a:r>
                      <a:endParaRPr sz="1400" u="none" strike="noStrike" cap="none">
                        <a:latin typeface="Calibri"/>
                        <a:ea typeface="Calibri"/>
                        <a:cs typeface="Calibri"/>
                        <a:sym typeface="Calibri"/>
                      </a:endParaRPr>
                    </a:p>
                  </a:txBody>
                  <a:tcPr marL="75075" marR="75075" marT="75100" marB="75100">
                    <a:solidFill>
                      <a:srgbClr val="FFFFFF"/>
                    </a:solidFill>
                  </a:tcPr>
                </a:tc>
                <a:extLst>
                  <a:ext uri="{0D108BD9-81ED-4DB2-BD59-A6C34878D82A}">
                    <a16:rowId xmlns:a16="http://schemas.microsoft.com/office/drawing/2014/main" val="10005"/>
                  </a:ext>
                </a:extLst>
              </a:tr>
              <a:tr h="384900">
                <a:tc>
                  <a:txBody>
                    <a:bodyPr/>
                    <a:lstStyle/>
                    <a:p>
                      <a:pPr marL="0" marR="0" lvl="0" indent="0" algn="ctr" rtl="0">
                        <a:lnSpc>
                          <a:spcPct val="100000"/>
                        </a:lnSpc>
                        <a:spcBef>
                          <a:spcPts val="0"/>
                        </a:spcBef>
                        <a:spcAft>
                          <a:spcPts val="0"/>
                        </a:spcAft>
                        <a:buClr>
                          <a:srgbClr val="000000"/>
                        </a:buClr>
                        <a:buSzPts val="4000"/>
                        <a:buFont typeface="Arial"/>
                        <a:buNone/>
                      </a:pPr>
                      <a:r>
                        <a:rPr lang="es-MX" sz="1400" b="0" u="none" strike="noStrike" cap="none">
                          <a:latin typeface="Calibri"/>
                          <a:ea typeface="Calibri"/>
                          <a:cs typeface="Calibri"/>
                          <a:sym typeface="Calibri"/>
                        </a:rPr>
                        <a:t>2025</a:t>
                      </a:r>
                      <a:endParaRPr sz="1400" b="0" u="none" strike="noStrike" cap="none">
                        <a:latin typeface="Calibri"/>
                        <a:ea typeface="Calibri"/>
                        <a:cs typeface="Calibri"/>
                        <a:sym typeface="Calibri"/>
                      </a:endParaRPr>
                    </a:p>
                  </a:txBody>
                  <a:tcPr marL="75075" marR="75075" marT="75100" marB="75100">
                    <a:solidFill>
                      <a:srgbClr val="FFFFFF"/>
                    </a:solidFill>
                  </a:tcPr>
                </a:tc>
                <a:tc>
                  <a:txBody>
                    <a:bodyPr/>
                    <a:lstStyle/>
                    <a:p>
                      <a:pPr marL="0" marR="0" lvl="0" indent="0" algn="ctr" rtl="0">
                        <a:lnSpc>
                          <a:spcPct val="100000"/>
                        </a:lnSpc>
                        <a:spcBef>
                          <a:spcPts val="0"/>
                        </a:spcBef>
                        <a:spcAft>
                          <a:spcPts val="0"/>
                        </a:spcAft>
                        <a:buClr>
                          <a:srgbClr val="000000"/>
                        </a:buClr>
                        <a:buSzPts val="4000"/>
                        <a:buFont typeface="Arial"/>
                        <a:buNone/>
                      </a:pPr>
                      <a:r>
                        <a:rPr lang="es-MX" sz="1400" u="none" strike="noStrike" cap="none">
                          <a:latin typeface="Calibri"/>
                          <a:ea typeface="Calibri"/>
                          <a:cs typeface="Calibri"/>
                          <a:sym typeface="Calibri"/>
                        </a:rPr>
                        <a:t>Expoartesano</a:t>
                      </a:r>
                      <a:endParaRPr sz="1400" u="none" strike="noStrike" cap="none">
                        <a:latin typeface="Calibri"/>
                        <a:ea typeface="Calibri"/>
                        <a:cs typeface="Calibri"/>
                        <a:sym typeface="Calibri"/>
                      </a:endParaRPr>
                    </a:p>
                  </a:txBody>
                  <a:tcPr marL="75075" marR="75075" marT="75100" marB="75100">
                    <a:solidFill>
                      <a:srgbClr val="FFFFFF"/>
                    </a:solidFill>
                  </a:tcPr>
                </a:tc>
                <a:tc>
                  <a:txBody>
                    <a:bodyPr/>
                    <a:lstStyle/>
                    <a:p>
                      <a:pPr marL="0" marR="0" lvl="0" indent="0" algn="ctr" rtl="0">
                        <a:lnSpc>
                          <a:spcPct val="100000"/>
                        </a:lnSpc>
                        <a:spcBef>
                          <a:spcPts val="0"/>
                        </a:spcBef>
                        <a:spcAft>
                          <a:spcPts val="0"/>
                        </a:spcAft>
                        <a:buClr>
                          <a:srgbClr val="000000"/>
                        </a:buClr>
                        <a:buSzPts val="4000"/>
                        <a:buFont typeface="Arial"/>
                        <a:buNone/>
                      </a:pPr>
                      <a:r>
                        <a:rPr lang="es-MX" sz="1400" u="none" strike="noStrike" cap="none">
                          <a:latin typeface="Calibri"/>
                          <a:ea typeface="Calibri"/>
                          <a:cs typeface="Calibri"/>
                          <a:sym typeface="Calibri"/>
                        </a:rPr>
                        <a:t>61</a:t>
                      </a:r>
                      <a:endParaRPr sz="1400" u="none" strike="noStrike" cap="none">
                        <a:latin typeface="Calibri"/>
                        <a:ea typeface="Calibri"/>
                        <a:cs typeface="Calibri"/>
                        <a:sym typeface="Calibri"/>
                      </a:endParaRPr>
                    </a:p>
                  </a:txBody>
                  <a:tcPr marL="75075" marR="75075" marT="75100" marB="75100">
                    <a:solidFill>
                      <a:srgbClr val="FFFFFF"/>
                    </a:solidFill>
                  </a:tcPr>
                </a:tc>
                <a:extLst>
                  <a:ext uri="{0D108BD9-81ED-4DB2-BD59-A6C34878D82A}">
                    <a16:rowId xmlns:a16="http://schemas.microsoft.com/office/drawing/2014/main" val="10006"/>
                  </a:ext>
                </a:extLst>
              </a:tr>
              <a:tr h="412550">
                <a:tc gridSpan="3">
                  <a:txBody>
                    <a:bodyPr/>
                    <a:lstStyle/>
                    <a:p>
                      <a:pPr marL="0" marR="0" lvl="0" indent="0" algn="ctr" rtl="0">
                        <a:lnSpc>
                          <a:spcPct val="100000"/>
                        </a:lnSpc>
                        <a:spcBef>
                          <a:spcPts val="0"/>
                        </a:spcBef>
                        <a:spcAft>
                          <a:spcPts val="0"/>
                        </a:spcAft>
                        <a:buClr>
                          <a:srgbClr val="000000"/>
                        </a:buClr>
                        <a:buSzPts val="4000"/>
                        <a:buFont typeface="Arial"/>
                        <a:buNone/>
                      </a:pPr>
                      <a:r>
                        <a:rPr lang="es-MX" sz="1400" b="1" u="none" strike="noStrike" cap="none">
                          <a:solidFill>
                            <a:schemeClr val="lt1"/>
                          </a:solidFill>
                          <a:latin typeface="Calibri"/>
                          <a:ea typeface="Calibri"/>
                          <a:cs typeface="Calibri"/>
                          <a:sym typeface="Calibri"/>
                        </a:rPr>
                        <a:t>Total Artesanos Participantes</a:t>
                      </a:r>
                      <a:endParaRPr sz="1400" b="1" u="none" strike="noStrike" cap="none">
                        <a:solidFill>
                          <a:schemeClr val="lt1"/>
                        </a:solidFill>
                        <a:latin typeface="Calibri"/>
                        <a:ea typeface="Calibri"/>
                        <a:cs typeface="Calibri"/>
                        <a:sym typeface="Calibri"/>
                      </a:endParaRPr>
                    </a:p>
                  </a:txBody>
                  <a:tcPr marL="75075" marR="75075" marT="75100" marB="75100">
                    <a:solidFill>
                      <a:srgbClr val="8DA9DB"/>
                    </a:solidFill>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07"/>
                  </a:ext>
                </a:extLst>
              </a:tr>
              <a:tr h="633650">
                <a:tc gridSpan="3">
                  <a:txBody>
                    <a:bodyPr/>
                    <a:lstStyle/>
                    <a:p>
                      <a:pPr marL="0" marR="0" lvl="0" indent="0" algn="ctr" rtl="0">
                        <a:lnSpc>
                          <a:spcPct val="100000"/>
                        </a:lnSpc>
                        <a:spcBef>
                          <a:spcPts val="0"/>
                        </a:spcBef>
                        <a:spcAft>
                          <a:spcPts val="0"/>
                        </a:spcAft>
                        <a:buClr>
                          <a:srgbClr val="000000"/>
                        </a:buClr>
                        <a:buSzPts val="4000"/>
                        <a:buFont typeface="Arial"/>
                        <a:buNone/>
                      </a:pPr>
                      <a:r>
                        <a:rPr lang="es-MX" sz="1600" b="0" u="none" strike="noStrike" cap="none">
                          <a:latin typeface="Calibri"/>
                          <a:ea typeface="Calibri"/>
                          <a:cs typeface="Calibri"/>
                          <a:sym typeface="Calibri"/>
                        </a:rPr>
                        <a:t>352 de los cuáles 70 eran artesanos de relevo Generacional</a:t>
                      </a:r>
                      <a:endParaRPr sz="1600" u="none" strike="noStrike" cap="none">
                        <a:latin typeface="Calibri"/>
                        <a:ea typeface="Calibri"/>
                        <a:cs typeface="Calibri"/>
                        <a:sym typeface="Calibri"/>
                      </a:endParaRPr>
                    </a:p>
                  </a:txBody>
                  <a:tcPr marL="75075" marR="75075" marT="75100" marB="75100">
                    <a:solidFill>
                      <a:srgbClr val="FFFFFF"/>
                    </a:solidFill>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08"/>
                  </a:ext>
                </a:extLst>
              </a:tr>
            </a:tbl>
          </a:graphicData>
        </a:graphic>
      </p:graphicFrame>
      <p:pic>
        <p:nvPicPr>
          <p:cNvPr id="387" name="Google Shape;387;p6"/>
          <p:cNvPicPr preferRelativeResize="0"/>
          <p:nvPr/>
        </p:nvPicPr>
        <p:blipFill rotWithShape="1">
          <a:blip r:embed="rId5">
            <a:alphaModFix/>
          </a:blip>
          <a:srcRect t="2788" b="8409"/>
          <a:stretch/>
        </p:blipFill>
        <p:spPr>
          <a:xfrm>
            <a:off x="215900" y="874713"/>
            <a:ext cx="4518025" cy="53911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graphicFrame>
        <p:nvGraphicFramePr>
          <p:cNvPr id="392" name="Google Shape;392;p7"/>
          <p:cNvGraphicFramePr/>
          <p:nvPr/>
        </p:nvGraphicFramePr>
        <p:xfrm>
          <a:off x="5594350" y="2278063"/>
          <a:ext cx="5967400" cy="3200375"/>
        </p:xfrm>
        <a:graphic>
          <a:graphicData uri="http://schemas.openxmlformats.org/drawingml/2006/table">
            <a:tbl>
              <a:tblPr>
                <a:noFill/>
                <a:tableStyleId>{7BE356F3-4030-4630-B2C5-E149AC3D3C86}</a:tableStyleId>
              </a:tblPr>
              <a:tblGrid>
                <a:gridCol w="2983700">
                  <a:extLst>
                    <a:ext uri="{9D8B030D-6E8A-4147-A177-3AD203B41FA5}">
                      <a16:colId xmlns:a16="http://schemas.microsoft.com/office/drawing/2014/main" val="20000"/>
                    </a:ext>
                  </a:extLst>
                </a:gridCol>
                <a:gridCol w="2983700">
                  <a:extLst>
                    <a:ext uri="{9D8B030D-6E8A-4147-A177-3AD203B41FA5}">
                      <a16:colId xmlns:a16="http://schemas.microsoft.com/office/drawing/2014/main" val="20001"/>
                    </a:ext>
                  </a:extLst>
                </a:gridCol>
              </a:tblGrid>
              <a:tr h="609825">
                <a:tc gridSpan="2">
                  <a:txBody>
                    <a:bodyPr/>
                    <a:lstStyle/>
                    <a:p>
                      <a:pPr marL="0" marR="0" lvl="0" indent="0" algn="ctr" rtl="0">
                        <a:lnSpc>
                          <a:spcPct val="100000"/>
                        </a:lnSpc>
                        <a:spcBef>
                          <a:spcPts val="0"/>
                        </a:spcBef>
                        <a:spcAft>
                          <a:spcPts val="0"/>
                        </a:spcAft>
                        <a:buClr>
                          <a:srgbClr val="000000"/>
                        </a:buClr>
                        <a:buSzPts val="2400"/>
                        <a:buFont typeface="Arial"/>
                        <a:buNone/>
                      </a:pPr>
                      <a:r>
                        <a:rPr lang="es-MX" sz="2800" b="1" u="none" strike="noStrike" cap="none">
                          <a:solidFill>
                            <a:schemeClr val="lt1"/>
                          </a:solidFill>
                          <a:latin typeface="Calibri"/>
                          <a:ea typeface="Calibri"/>
                          <a:cs typeface="Calibri"/>
                          <a:sym typeface="Calibri"/>
                        </a:rPr>
                        <a:t>Beneficiarios Seguros Inclusivos</a:t>
                      </a:r>
                      <a:endParaRPr sz="2800" b="1" u="none" strike="noStrike" cap="none">
                        <a:solidFill>
                          <a:schemeClr val="lt1"/>
                        </a:solidFill>
                        <a:latin typeface="Calibri"/>
                        <a:ea typeface="Calibri"/>
                        <a:cs typeface="Calibri"/>
                        <a:sym typeface="Calibri"/>
                      </a:endParaRPr>
                    </a:p>
                  </a:txBody>
                  <a:tcPr marL="91425" marR="91425" marT="91475" marB="91475">
                    <a:solidFill>
                      <a:srgbClr val="8DA9DB"/>
                    </a:solidFill>
                  </a:tcPr>
                </a:tc>
                <a:tc hMerge="1">
                  <a:txBody>
                    <a:bodyPr/>
                    <a:lstStyle/>
                    <a:p>
                      <a:endParaRPr lang="es-CO"/>
                    </a:p>
                  </a:txBody>
                  <a:tcPr/>
                </a:tc>
                <a:extLst>
                  <a:ext uri="{0D108BD9-81ED-4DB2-BD59-A6C34878D82A}">
                    <a16:rowId xmlns:a16="http://schemas.microsoft.com/office/drawing/2014/main" val="10000"/>
                  </a:ext>
                </a:extLst>
              </a:tr>
              <a:tr h="635375">
                <a:tc>
                  <a:txBody>
                    <a:bodyPr/>
                    <a:lstStyle/>
                    <a:p>
                      <a:pPr marL="0" marR="0" lvl="0" indent="0" algn="ctr" rtl="0">
                        <a:lnSpc>
                          <a:spcPct val="100000"/>
                        </a:lnSpc>
                        <a:spcBef>
                          <a:spcPts val="0"/>
                        </a:spcBef>
                        <a:spcAft>
                          <a:spcPts val="0"/>
                        </a:spcAft>
                        <a:buClr>
                          <a:srgbClr val="000000"/>
                        </a:buClr>
                        <a:buSzPts val="4000"/>
                        <a:buFont typeface="Arial"/>
                        <a:buNone/>
                      </a:pPr>
                      <a:r>
                        <a:rPr lang="es-MX" sz="2400" b="0" u="none" strike="noStrike" cap="none">
                          <a:solidFill>
                            <a:schemeClr val="dk1"/>
                          </a:solidFill>
                          <a:latin typeface="Calibri"/>
                          <a:ea typeface="Calibri"/>
                          <a:cs typeface="Calibri"/>
                          <a:sym typeface="Calibri"/>
                        </a:rPr>
                        <a:t>2023</a:t>
                      </a:r>
                      <a:endParaRPr sz="2400" b="0" u="none" strike="noStrike" cap="none">
                        <a:latin typeface="Calibri"/>
                        <a:ea typeface="Calibri"/>
                        <a:cs typeface="Calibri"/>
                        <a:sym typeface="Calibri"/>
                      </a:endParaRPr>
                    </a:p>
                  </a:txBody>
                  <a:tcPr marL="91425" marR="91425" marT="91475" marB="91475">
                    <a:solidFill>
                      <a:srgbClr val="FFFFFF"/>
                    </a:solidFill>
                  </a:tcPr>
                </a:tc>
                <a:tc>
                  <a:txBody>
                    <a:bodyPr/>
                    <a:lstStyle/>
                    <a:p>
                      <a:pPr marL="0" marR="0" lvl="0" indent="0" algn="ctr" rtl="0">
                        <a:lnSpc>
                          <a:spcPct val="100000"/>
                        </a:lnSpc>
                        <a:spcBef>
                          <a:spcPts val="0"/>
                        </a:spcBef>
                        <a:spcAft>
                          <a:spcPts val="0"/>
                        </a:spcAft>
                        <a:buClr>
                          <a:srgbClr val="000000"/>
                        </a:buClr>
                        <a:buSzPts val="4000"/>
                        <a:buFont typeface="Arial"/>
                        <a:buNone/>
                      </a:pPr>
                      <a:r>
                        <a:rPr lang="es-MX" sz="2400" u="none" strike="noStrike" cap="none">
                          <a:latin typeface="Calibri"/>
                          <a:ea typeface="Calibri"/>
                          <a:cs typeface="Calibri"/>
                          <a:sym typeface="Calibri"/>
                        </a:rPr>
                        <a:t>4.000</a:t>
                      </a:r>
                      <a:endParaRPr sz="2400" u="none" strike="noStrike" cap="none">
                        <a:latin typeface="Calibri"/>
                        <a:ea typeface="Calibri"/>
                        <a:cs typeface="Calibri"/>
                        <a:sym typeface="Calibri"/>
                      </a:endParaRPr>
                    </a:p>
                  </a:txBody>
                  <a:tcPr marL="91425" marR="91425" marT="91475" marB="91475">
                    <a:solidFill>
                      <a:srgbClr val="FFFFFF"/>
                    </a:solidFill>
                  </a:tcPr>
                </a:tc>
                <a:extLst>
                  <a:ext uri="{0D108BD9-81ED-4DB2-BD59-A6C34878D82A}">
                    <a16:rowId xmlns:a16="http://schemas.microsoft.com/office/drawing/2014/main" val="10001"/>
                  </a:ext>
                </a:extLst>
              </a:tr>
              <a:tr h="635375">
                <a:tc>
                  <a:txBody>
                    <a:bodyPr/>
                    <a:lstStyle/>
                    <a:p>
                      <a:pPr marL="0" marR="0" lvl="0" indent="0" algn="ctr" rtl="0">
                        <a:lnSpc>
                          <a:spcPct val="100000"/>
                        </a:lnSpc>
                        <a:spcBef>
                          <a:spcPts val="0"/>
                        </a:spcBef>
                        <a:spcAft>
                          <a:spcPts val="0"/>
                        </a:spcAft>
                        <a:buClr>
                          <a:srgbClr val="000000"/>
                        </a:buClr>
                        <a:buSzPts val="4000"/>
                        <a:buFont typeface="Arial"/>
                        <a:buNone/>
                      </a:pPr>
                      <a:r>
                        <a:rPr lang="es-MX" sz="2400" b="0" u="none" strike="noStrike" cap="none">
                          <a:latin typeface="Calibri"/>
                          <a:ea typeface="Calibri"/>
                          <a:cs typeface="Calibri"/>
                          <a:sym typeface="Calibri"/>
                        </a:rPr>
                        <a:t>2024</a:t>
                      </a:r>
                      <a:endParaRPr sz="2400" b="0" u="none" strike="noStrike" cap="none">
                        <a:latin typeface="Calibri"/>
                        <a:ea typeface="Calibri"/>
                        <a:cs typeface="Calibri"/>
                        <a:sym typeface="Calibri"/>
                      </a:endParaRPr>
                    </a:p>
                  </a:txBody>
                  <a:tcPr marL="91425" marR="91425" marT="91475" marB="91475">
                    <a:solidFill>
                      <a:srgbClr val="FFFFFF"/>
                    </a:solidFill>
                  </a:tcPr>
                </a:tc>
                <a:tc>
                  <a:txBody>
                    <a:bodyPr/>
                    <a:lstStyle/>
                    <a:p>
                      <a:pPr marL="0" marR="0" lvl="0" indent="0" algn="ctr" rtl="0">
                        <a:lnSpc>
                          <a:spcPct val="100000"/>
                        </a:lnSpc>
                        <a:spcBef>
                          <a:spcPts val="0"/>
                        </a:spcBef>
                        <a:spcAft>
                          <a:spcPts val="0"/>
                        </a:spcAft>
                        <a:buClr>
                          <a:srgbClr val="000000"/>
                        </a:buClr>
                        <a:buSzPts val="4000"/>
                        <a:buFont typeface="Arial"/>
                        <a:buNone/>
                      </a:pPr>
                      <a:r>
                        <a:rPr lang="es-MX" sz="2400" u="none" strike="noStrike" cap="none">
                          <a:latin typeface="Calibri"/>
                          <a:ea typeface="Calibri"/>
                          <a:cs typeface="Calibri"/>
                          <a:sym typeface="Calibri"/>
                        </a:rPr>
                        <a:t>4.000</a:t>
                      </a:r>
                      <a:endParaRPr sz="2400" u="none" strike="noStrike" cap="none">
                        <a:latin typeface="Calibri"/>
                        <a:ea typeface="Calibri"/>
                        <a:cs typeface="Calibri"/>
                        <a:sym typeface="Calibri"/>
                      </a:endParaRPr>
                    </a:p>
                  </a:txBody>
                  <a:tcPr marL="91425" marR="91425" marT="91475" marB="91475">
                    <a:solidFill>
                      <a:srgbClr val="FFFFFF"/>
                    </a:solidFill>
                  </a:tcPr>
                </a:tc>
                <a:extLst>
                  <a:ext uri="{0D108BD9-81ED-4DB2-BD59-A6C34878D82A}">
                    <a16:rowId xmlns:a16="http://schemas.microsoft.com/office/drawing/2014/main" val="10002"/>
                  </a:ext>
                </a:extLst>
              </a:tr>
              <a:tr h="635375">
                <a:tc>
                  <a:txBody>
                    <a:bodyPr/>
                    <a:lstStyle/>
                    <a:p>
                      <a:pPr marL="0" marR="0" lvl="0" indent="0" algn="ctr" rtl="0">
                        <a:lnSpc>
                          <a:spcPct val="100000"/>
                        </a:lnSpc>
                        <a:spcBef>
                          <a:spcPts val="0"/>
                        </a:spcBef>
                        <a:spcAft>
                          <a:spcPts val="0"/>
                        </a:spcAft>
                        <a:buClr>
                          <a:srgbClr val="000000"/>
                        </a:buClr>
                        <a:buSzPts val="4000"/>
                        <a:buFont typeface="Arial"/>
                        <a:buNone/>
                      </a:pPr>
                      <a:r>
                        <a:rPr lang="es-MX" sz="2400" b="0" u="none" strike="noStrike" cap="none">
                          <a:latin typeface="Calibri"/>
                          <a:ea typeface="Calibri"/>
                          <a:cs typeface="Calibri"/>
                          <a:sym typeface="Calibri"/>
                        </a:rPr>
                        <a:t>2025 </a:t>
                      </a:r>
                      <a:endParaRPr sz="1600" u="none" strike="noStrike" cap="none"/>
                    </a:p>
                  </a:txBody>
                  <a:tcPr marL="91425" marR="91425" marT="91475" marB="91475">
                    <a:solidFill>
                      <a:srgbClr val="FFFFFF"/>
                    </a:solidFill>
                  </a:tcPr>
                </a:tc>
                <a:tc>
                  <a:txBody>
                    <a:bodyPr/>
                    <a:lstStyle/>
                    <a:p>
                      <a:pPr marL="0" marR="0" lvl="0" indent="0" algn="ctr" rtl="0">
                        <a:lnSpc>
                          <a:spcPct val="100000"/>
                        </a:lnSpc>
                        <a:spcBef>
                          <a:spcPts val="0"/>
                        </a:spcBef>
                        <a:spcAft>
                          <a:spcPts val="0"/>
                        </a:spcAft>
                        <a:buClr>
                          <a:srgbClr val="000000"/>
                        </a:buClr>
                        <a:buSzPts val="4000"/>
                        <a:buFont typeface="Arial"/>
                        <a:buNone/>
                      </a:pPr>
                      <a:r>
                        <a:rPr lang="es-MX" sz="2400" u="none" strike="noStrike" cap="none">
                          <a:latin typeface="Calibri"/>
                          <a:ea typeface="Calibri"/>
                          <a:cs typeface="Calibri"/>
                          <a:sym typeface="Calibri"/>
                        </a:rPr>
                        <a:t>4.000</a:t>
                      </a:r>
                      <a:endParaRPr sz="2400" u="none" strike="noStrike" cap="none">
                        <a:latin typeface="Calibri"/>
                        <a:ea typeface="Calibri"/>
                        <a:cs typeface="Calibri"/>
                        <a:sym typeface="Calibri"/>
                      </a:endParaRPr>
                    </a:p>
                  </a:txBody>
                  <a:tcPr marL="91425" marR="91425" marT="91475" marB="91475">
                    <a:solidFill>
                      <a:srgbClr val="FFFFFF"/>
                    </a:solidFill>
                  </a:tcPr>
                </a:tc>
                <a:extLst>
                  <a:ext uri="{0D108BD9-81ED-4DB2-BD59-A6C34878D82A}">
                    <a16:rowId xmlns:a16="http://schemas.microsoft.com/office/drawing/2014/main" val="10003"/>
                  </a:ext>
                </a:extLst>
              </a:tr>
              <a:tr h="684425">
                <a:tc>
                  <a:txBody>
                    <a:bodyPr/>
                    <a:lstStyle/>
                    <a:p>
                      <a:pPr marL="0" marR="0" lvl="0" indent="0" algn="ctr" rtl="0">
                        <a:lnSpc>
                          <a:spcPct val="100000"/>
                        </a:lnSpc>
                        <a:spcBef>
                          <a:spcPts val="0"/>
                        </a:spcBef>
                        <a:spcAft>
                          <a:spcPts val="0"/>
                        </a:spcAft>
                        <a:buClr>
                          <a:srgbClr val="000000"/>
                        </a:buClr>
                        <a:buSzPts val="4000"/>
                        <a:buFont typeface="Arial"/>
                        <a:buNone/>
                      </a:pPr>
                      <a:r>
                        <a:rPr lang="es-MX" sz="2800" b="1" u="none" strike="noStrike" cap="none">
                          <a:solidFill>
                            <a:schemeClr val="lt1"/>
                          </a:solidFill>
                          <a:latin typeface="Calibri"/>
                          <a:ea typeface="Calibri"/>
                          <a:cs typeface="Calibri"/>
                          <a:sym typeface="Calibri"/>
                        </a:rPr>
                        <a:t>TOTAL</a:t>
                      </a:r>
                      <a:endParaRPr sz="2800" b="1" u="none" strike="noStrike" cap="none">
                        <a:solidFill>
                          <a:schemeClr val="lt1"/>
                        </a:solidFill>
                        <a:latin typeface="Calibri"/>
                        <a:ea typeface="Calibri"/>
                        <a:cs typeface="Calibri"/>
                        <a:sym typeface="Calibri"/>
                      </a:endParaRPr>
                    </a:p>
                  </a:txBody>
                  <a:tcPr marL="91425" marR="91425" marT="91475" marB="91475">
                    <a:solidFill>
                      <a:srgbClr val="8DA9DB"/>
                    </a:solidFill>
                  </a:tcPr>
                </a:tc>
                <a:tc>
                  <a:txBody>
                    <a:bodyPr/>
                    <a:lstStyle/>
                    <a:p>
                      <a:pPr marL="0" marR="0" lvl="0" indent="0" algn="ctr" rtl="0">
                        <a:lnSpc>
                          <a:spcPct val="100000"/>
                        </a:lnSpc>
                        <a:spcBef>
                          <a:spcPts val="0"/>
                        </a:spcBef>
                        <a:spcAft>
                          <a:spcPts val="0"/>
                        </a:spcAft>
                        <a:buClr>
                          <a:srgbClr val="000000"/>
                        </a:buClr>
                        <a:buSzPts val="4000"/>
                        <a:buFont typeface="Arial"/>
                        <a:buNone/>
                      </a:pPr>
                      <a:r>
                        <a:rPr lang="es-MX" sz="2800" b="1" u="none" strike="noStrike" cap="none">
                          <a:solidFill>
                            <a:schemeClr val="lt1"/>
                          </a:solidFill>
                          <a:latin typeface="Calibri"/>
                          <a:ea typeface="Calibri"/>
                          <a:cs typeface="Calibri"/>
                          <a:sym typeface="Calibri"/>
                        </a:rPr>
                        <a:t>12.000</a:t>
                      </a:r>
                      <a:endParaRPr sz="2800" b="1" u="none" strike="noStrike" cap="none">
                        <a:solidFill>
                          <a:schemeClr val="lt1"/>
                        </a:solidFill>
                        <a:latin typeface="Calibri"/>
                        <a:ea typeface="Calibri"/>
                        <a:cs typeface="Calibri"/>
                        <a:sym typeface="Calibri"/>
                      </a:endParaRPr>
                    </a:p>
                  </a:txBody>
                  <a:tcPr marL="91425" marR="91425" marT="91475" marB="91475">
                    <a:solidFill>
                      <a:srgbClr val="8DA9DB"/>
                    </a:solidFill>
                  </a:tcPr>
                </a:tc>
                <a:extLst>
                  <a:ext uri="{0D108BD9-81ED-4DB2-BD59-A6C34878D82A}">
                    <a16:rowId xmlns:a16="http://schemas.microsoft.com/office/drawing/2014/main" val="10004"/>
                  </a:ext>
                </a:extLst>
              </a:tr>
            </a:tbl>
          </a:graphicData>
        </a:graphic>
      </p:graphicFrame>
      <p:pic>
        <p:nvPicPr>
          <p:cNvPr id="393" name="Google Shape;393;p7"/>
          <p:cNvPicPr preferRelativeResize="0"/>
          <p:nvPr/>
        </p:nvPicPr>
        <p:blipFill rotWithShape="1">
          <a:blip r:embed="rId3">
            <a:alphaModFix/>
          </a:blip>
          <a:srcRect/>
          <a:stretch/>
        </p:blipFill>
        <p:spPr>
          <a:xfrm>
            <a:off x="10410825" y="161925"/>
            <a:ext cx="835025" cy="527050"/>
          </a:xfrm>
          <a:prstGeom prst="rect">
            <a:avLst/>
          </a:prstGeom>
          <a:noFill/>
          <a:ln>
            <a:noFill/>
          </a:ln>
        </p:spPr>
      </p:pic>
      <p:pic>
        <p:nvPicPr>
          <p:cNvPr id="394" name="Google Shape;394;p7"/>
          <p:cNvPicPr preferRelativeResize="0"/>
          <p:nvPr/>
        </p:nvPicPr>
        <p:blipFill rotWithShape="1">
          <a:blip r:embed="rId4">
            <a:alphaModFix/>
          </a:blip>
          <a:srcRect/>
          <a:stretch/>
        </p:blipFill>
        <p:spPr>
          <a:xfrm>
            <a:off x="11420475" y="161925"/>
            <a:ext cx="527050" cy="527050"/>
          </a:xfrm>
          <a:prstGeom prst="rect">
            <a:avLst/>
          </a:prstGeom>
          <a:noFill/>
          <a:ln>
            <a:noFill/>
          </a:ln>
        </p:spPr>
      </p:pic>
      <p:sp>
        <p:nvSpPr>
          <p:cNvPr id="395" name="Google Shape;395;p7"/>
          <p:cNvSpPr/>
          <p:nvPr/>
        </p:nvSpPr>
        <p:spPr>
          <a:xfrm>
            <a:off x="0" y="0"/>
            <a:ext cx="3819525" cy="6858000"/>
          </a:xfrm>
          <a:prstGeom prst="rect">
            <a:avLst/>
          </a:prstGeom>
          <a:solidFill>
            <a:srgbClr val="932D4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pic>
        <p:nvPicPr>
          <p:cNvPr id="396" name="Google Shape;396;p7"/>
          <p:cNvPicPr preferRelativeResize="0"/>
          <p:nvPr/>
        </p:nvPicPr>
        <p:blipFill rotWithShape="1">
          <a:blip r:embed="rId5">
            <a:alphaModFix/>
          </a:blip>
          <a:srcRect l="16910" r="19230"/>
          <a:stretch/>
        </p:blipFill>
        <p:spPr>
          <a:xfrm>
            <a:off x="342900" y="914400"/>
            <a:ext cx="5076825" cy="5299075"/>
          </a:xfrm>
          <a:prstGeom prst="rect">
            <a:avLst/>
          </a:prstGeom>
          <a:noFill/>
          <a:ln>
            <a:noFill/>
          </a:ln>
        </p:spPr>
      </p:pic>
      <p:sp>
        <p:nvSpPr>
          <p:cNvPr id="397" name="Google Shape;397;p7"/>
          <p:cNvSpPr txBox="1"/>
          <p:nvPr/>
        </p:nvSpPr>
        <p:spPr>
          <a:xfrm>
            <a:off x="5594350" y="911225"/>
            <a:ext cx="5967413" cy="773113"/>
          </a:xfrm>
          <a:prstGeom prst="rect">
            <a:avLst/>
          </a:prstGeom>
          <a:noFill/>
          <a:ln>
            <a:noFill/>
          </a:ln>
        </p:spPr>
        <p:txBody>
          <a:bodyPr spcFirstLastPara="1" wrap="square" lIns="91425" tIns="45700" rIns="91425" bIns="45700" anchor="t" anchorCtr="0">
            <a:normAutofit fontScale="55000" lnSpcReduction="20000"/>
          </a:bodyPr>
          <a:lstStyle/>
          <a:p>
            <a:pPr marL="0" marR="0" lvl="0" indent="0" algn="l" rtl="0">
              <a:lnSpc>
                <a:spcPct val="100000"/>
              </a:lnSpc>
              <a:spcBef>
                <a:spcPts val="0"/>
              </a:spcBef>
              <a:spcAft>
                <a:spcPts val="0"/>
              </a:spcAft>
              <a:buClr>
                <a:srgbClr val="000000"/>
              </a:buClr>
              <a:buSzPct val="100000"/>
              <a:buFont typeface="Verdana"/>
              <a:buNone/>
            </a:pPr>
            <a:r>
              <a:rPr lang="es-MX" sz="3400" b="1" dirty="0">
                <a:solidFill>
                  <a:srgbClr val="932D46"/>
                </a:solidFill>
                <a:latin typeface="Verdana"/>
                <a:ea typeface="Verdana"/>
                <a:cs typeface="Verdana"/>
                <a:sym typeface="Verdana"/>
              </a:rPr>
              <a:t>6</a:t>
            </a:r>
            <a:r>
              <a:rPr lang="es-MX" sz="4300" b="1" i="0" u="none" strike="noStrike" cap="none" dirty="0">
                <a:solidFill>
                  <a:srgbClr val="932D46"/>
                </a:solidFill>
                <a:latin typeface="Verdana"/>
                <a:ea typeface="Verdana"/>
                <a:cs typeface="Verdana"/>
                <a:sym typeface="Verdana"/>
              </a:rPr>
              <a:t>. </a:t>
            </a:r>
            <a:r>
              <a:rPr lang="es-MX" sz="3400" b="1" i="0" u="none" strike="noStrike" cap="none" dirty="0">
                <a:solidFill>
                  <a:srgbClr val="932D46"/>
                </a:solidFill>
                <a:latin typeface="Verdana"/>
                <a:ea typeface="Verdana"/>
                <a:cs typeface="Verdana"/>
                <a:sym typeface="Verdana"/>
              </a:rPr>
              <a:t>Seguros de vida inclusivos para artesanos de todo el territorio nacional.</a:t>
            </a:r>
            <a:endParaRPr dirty="0"/>
          </a:p>
          <a:p>
            <a:pPr marL="0" marR="0" lvl="0" indent="0" algn="l" rtl="0">
              <a:lnSpc>
                <a:spcPct val="100000"/>
              </a:lnSpc>
              <a:spcBef>
                <a:spcPts val="0"/>
              </a:spcBef>
              <a:spcAft>
                <a:spcPts val="0"/>
              </a:spcAft>
              <a:buClr>
                <a:srgbClr val="000000"/>
              </a:buClr>
              <a:buSzPct val="100000"/>
              <a:buFont typeface="Verdana"/>
              <a:buNone/>
            </a:pPr>
            <a:endParaRPr sz="1800" b="1" i="0" u="none" strike="noStrike" cap="none" dirty="0">
              <a:solidFill>
                <a:srgbClr val="932D46"/>
              </a:solidFill>
              <a:latin typeface="Verdana"/>
              <a:ea typeface="Verdana"/>
              <a:cs typeface="Verdana"/>
              <a:sym typeface="Verdana"/>
            </a:endParaRPr>
          </a:p>
        </p:txBody>
      </p:sp>
    </p:spTree>
  </p:cSld>
  <p:clrMapOvr>
    <a:masterClrMapping/>
  </p:clrMapOvr>
</p:sld>
</file>

<file path=ppt/theme/theme1.xml><?xml version="1.0" encoding="utf-8"?>
<a:theme xmlns:a="http://schemas.openxmlformats.org/drawingml/2006/main" name="2_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TotalTime>
  <Words>2862</Words>
  <Application>Microsoft Office PowerPoint</Application>
  <PresentationFormat>Panorámica</PresentationFormat>
  <Paragraphs>355</Paragraphs>
  <Slides>43</Slides>
  <Notes>43</Notes>
  <HiddenSlides>0</HiddenSlides>
  <MMClips>0</MMClips>
  <ScaleCrop>false</ScaleCrop>
  <HeadingPairs>
    <vt:vector size="6" baseType="variant">
      <vt:variant>
        <vt:lpstr>Fuentes usadas</vt:lpstr>
      </vt:variant>
      <vt:variant>
        <vt:i4>7</vt:i4>
      </vt:variant>
      <vt:variant>
        <vt:lpstr>Tema</vt:lpstr>
      </vt:variant>
      <vt:variant>
        <vt:i4>3</vt:i4>
      </vt:variant>
      <vt:variant>
        <vt:lpstr>Títulos de diapositiva</vt:lpstr>
      </vt:variant>
      <vt:variant>
        <vt:i4>43</vt:i4>
      </vt:variant>
    </vt:vector>
  </HeadingPairs>
  <TitlesOfParts>
    <vt:vector size="53" baseType="lpstr">
      <vt:lpstr>Wingdings</vt:lpstr>
      <vt:lpstr>Helvetica Neue</vt:lpstr>
      <vt:lpstr>Tahoma</vt:lpstr>
      <vt:lpstr>Arial</vt:lpstr>
      <vt:lpstr>Calibri</vt:lpstr>
      <vt:lpstr>Verdana</vt:lpstr>
      <vt:lpstr>Times New Roman</vt:lpstr>
      <vt:lpstr>2_Tema de Office</vt:lpstr>
      <vt:lpstr>Office Theme</vt:lpstr>
      <vt:lpstr>3_Tema de Office</vt:lpstr>
      <vt:lpstr>Presentación de PowerPoint</vt:lpstr>
      <vt:lpstr>Presentación de PowerPoint</vt:lpstr>
      <vt:lpstr>1. La implementación de la Estrategia de Gestión Social Integral-GSI a los artesanos de todo el territorio nacional.</vt:lpstr>
      <vt:lpstr>2. La elaboración y aprobación de la Política Pública: “Fortalecimiento del Ser, para mejorar el Hacer en el sector artesanal Colombiano”. </vt:lpstr>
      <vt:lpstr>Problemáticas priorizadas</vt:lpstr>
      <vt:lpstr>3. La elaboración del Nuevo Proyecto de Ley del Artesano y sus oficios “Fortalecimiento del Ser, para mejorar el Hacer en el sector artesanal  Colombiano”. </vt:lpstr>
      <vt:lpstr>4. Registro Único de Artesanos  de Colombia - RUAC</vt:lpstr>
      <vt:lpstr>Presentación de PowerPoint</vt:lpstr>
      <vt:lpstr>Presentación de PowerPoint</vt:lpstr>
      <vt:lpstr>Presentación de PowerPoint</vt:lpstr>
      <vt:lpstr>Presentación de PowerPoint</vt:lpstr>
      <vt:lpstr>Presentación de PowerPoint</vt:lpstr>
      <vt:lpstr>Presentación de PowerPoint</vt:lpstr>
      <vt:lpstr>Logros programa de propiedad intelectual y artesanías </vt:lpstr>
      <vt:lpstr>Fortalecimiento del centro de Investigación y documentación para la artesanía -   CENDAR</vt:lpstr>
      <vt:lpstr>Colombia Artesanal </vt:lpstr>
      <vt:lpstr>Programa Etnias</vt:lpstr>
      <vt:lpstr>Cooperación Internacional</vt:lpstr>
      <vt:lpstr>Unidad de Formación</vt:lpstr>
      <vt:lpstr>Presentación de PowerPoint</vt:lpstr>
      <vt:lpstr>Artesano Digital</vt:lpstr>
      <vt:lpstr>HSEQ</vt:lpstr>
      <vt:lpstr>Y mucho más…</vt:lpstr>
      <vt:lpstr>Equipos de escritorio y ofimática</vt:lpstr>
      <vt:lpstr>Presentación de PowerPoint</vt:lpstr>
      <vt:lpstr>Presentación de PowerPoint</vt:lpstr>
      <vt:lpstr>1. Ingresos generados por espacios de promoción y comercialización</vt:lpstr>
      <vt:lpstr>2. Espacios de promoción de la artesanía colombiana realizados</vt:lpstr>
      <vt:lpstr>Presentación de PowerPoint</vt:lpstr>
      <vt:lpstr>Ferias organizadas en asocio con terceros:</vt:lpstr>
      <vt:lpstr>3. Número de participaciones de artesanos en espacios de promoción</vt:lpstr>
      <vt:lpstr>4. Avances de la operación comercial </vt:lpstr>
      <vt:lpstr>Iniciativas que se resaltan resultado de la gestión 2025</vt:lpstr>
      <vt:lpstr>Vitrinas promocionales abiertas durante el año 2025</vt:lpstr>
      <vt:lpstr>Presentación de PowerPoint</vt:lpstr>
      <vt:lpstr>Presentación de PowerPoint</vt:lpstr>
      <vt:lpstr>Gestión Legal</vt:lpstr>
      <vt:lpstr>Gestión Administrativa</vt:lpstr>
      <vt:lpstr>Gestión Financiera</vt:lpstr>
      <vt:lpstr>Gestión de Recursos Humanos  Físicos y Documental</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Sara Consuelo Sastoque Acevedo</dc:creator>
  <cp:lastModifiedBy>Camilo Torres Jimenez</cp:lastModifiedBy>
  <cp:revision>5</cp:revision>
  <cp:lastPrinted>2025-11-24T02:22:29Z</cp:lastPrinted>
  <dcterms:created xsi:type="dcterms:W3CDTF">2025-11-21T19:12:03Z</dcterms:created>
  <dcterms:modified xsi:type="dcterms:W3CDTF">2025-11-25T14:33:06Z</dcterms:modified>
</cp:coreProperties>
</file>