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
  </p:notesMasterIdLst>
  <p:sldIdLst>
    <p:sldId id="256" r:id="rId2"/>
    <p:sldId id="257" r:id="rId3"/>
    <p:sldId id="264" r:id="rId4"/>
    <p:sldId id="258" r:id="rId5"/>
    <p:sldId id="259" r:id="rId6"/>
    <p:sldId id="260" r:id="rId7"/>
    <p:sldId id="266" r:id="rId8"/>
  </p:sldIdLst>
  <p:sldSz cx="12192000" cy="6858000"/>
  <p:notesSz cx="6858000" cy="9144000"/>
  <p:embeddedFontLst>
    <p:embeddedFont>
      <p:font typeface="Cambria" panose="02040503050406030204" pitchFamily="18" charset="0"/>
      <p:regular r:id="rId10"/>
      <p:bold r:id="rId11"/>
      <p:italic r:id="rId12"/>
      <p:boldItalic r:id="rId13"/>
    </p:embeddedFont>
    <p:embeddedFont>
      <p:font typeface="Helvetica Neue" panose="020B0604020202020204" charset="0"/>
      <p:regular r:id="rId14"/>
      <p:bold r:id="rId15"/>
      <p:italic r:id="rId16"/>
      <p:boldItalic r:id="rId17"/>
    </p:embeddedFont>
    <p:embeddedFont>
      <p:font typeface="Verdana" panose="020B0604030504040204" pitchFamily="3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 roundtripDataSignature="AMtx7miyUszhxM3eDzNy17gGEKSbJByyW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is Alfonso Marroquin Bustos" initials="LAMB" lastIdx="2" clrIdx="0">
    <p:extLst>
      <p:ext uri="{19B8F6BF-5375-455C-9EA6-DF929625EA0E}">
        <p15:presenceInfo xmlns:p15="http://schemas.microsoft.com/office/powerpoint/2012/main" userId="S-1-5-21-878006903-2437942062-211587979-61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162" autoAdjust="0"/>
  </p:normalViewPr>
  <p:slideViewPr>
    <p:cSldViewPr snapToGrid="0">
      <p:cViewPr varScale="1">
        <p:scale>
          <a:sx n="67" d="100"/>
          <a:sy n="67" d="100"/>
        </p:scale>
        <p:origin x="834" y="6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6.fntdata"/><Relationship Id="rId28" Type="http://schemas.openxmlformats.org/officeDocument/2006/relationships/commentAuthors" Target="commentAuthors.xml"/><Relationship Id="rId10" Type="http://schemas.openxmlformats.org/officeDocument/2006/relationships/font" Target="fonts/font1.fntdata"/><Relationship Id="rId19" Type="http://schemas.openxmlformats.org/officeDocument/2006/relationships/font" Target="fonts/font10.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7" Type="http://customschemas.google.com/relationships/presentationmetadata" Target="metadata"/><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6-02-25T10:15:36.067" idx="1">
    <p:pos x="7947" y="918"/>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2" name="Google Shape;1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7" name="Google Shape;13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70" name="Google Shape;17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79653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11fa34775c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44" name="Google Shape;144;g211fa34775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2" name="Google Shape;15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11fa34775c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1" name="Google Shape;161;g211fa34775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11fa34775c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1" name="Google Shape;161;g211fa34775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5317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1"/>
        <p:cNvGrpSpPr/>
        <p:nvPr/>
      </p:nvGrpSpPr>
      <p:grpSpPr>
        <a:xfrm>
          <a:off x="0" y="0"/>
          <a:ext cx="0" cy="0"/>
          <a:chOff x="0" y="0"/>
          <a:chExt cx="0" cy="0"/>
        </a:xfrm>
      </p:grpSpPr>
      <p:sp>
        <p:nvSpPr>
          <p:cNvPr id="12" name="Google Shape;12;p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_Encabezado de sección">
  <p:cSld name="5_Encabezado de sección">
    <p:spTree>
      <p:nvGrpSpPr>
        <p:cNvPr id="1" name="Shape 69"/>
        <p:cNvGrpSpPr/>
        <p:nvPr/>
      </p:nvGrpSpPr>
      <p:grpSpPr>
        <a:xfrm>
          <a:off x="0" y="0"/>
          <a:ext cx="0" cy="0"/>
          <a:chOff x="0" y="0"/>
          <a:chExt cx="0" cy="0"/>
        </a:xfrm>
      </p:grpSpPr>
      <p:sp>
        <p:nvSpPr>
          <p:cNvPr id="70" name="Google Shape;70;p2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Verdana"/>
                <a:ea typeface="Verdana"/>
                <a:cs typeface="Verdana"/>
                <a:sym typeface="Verdana"/>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2" name="Google Shape;72;p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CO"/>
              <a:t>‹Nº›</a:t>
            </a:fld>
            <a:endParaRPr/>
          </a:p>
        </p:txBody>
      </p:sp>
      <p:pic>
        <p:nvPicPr>
          <p:cNvPr id="75" name="Google Shape;75;p20"/>
          <p:cNvPicPr preferRelativeResize="0"/>
          <p:nvPr/>
        </p:nvPicPr>
        <p:blipFill rotWithShape="1">
          <a:blip r:embed="rId2">
            <a:alphaModFix/>
          </a:blip>
          <a:srcRect/>
          <a:stretch/>
        </p:blipFill>
        <p:spPr>
          <a:xfrm>
            <a:off x="10983312" y="6272910"/>
            <a:ext cx="740975" cy="42722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76"/>
        <p:cNvGrpSpPr/>
        <p:nvPr/>
      </p:nvGrpSpPr>
      <p:grpSpPr>
        <a:xfrm>
          <a:off x="0" y="0"/>
          <a:ext cx="0" cy="0"/>
          <a:chOff x="0" y="0"/>
          <a:chExt cx="0" cy="0"/>
        </a:xfrm>
      </p:grpSpPr>
      <p:sp>
        <p:nvSpPr>
          <p:cNvPr id="77" name="Google Shape;77;p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Verdana"/>
                <a:ea typeface="Verdana"/>
                <a:cs typeface="Verdana"/>
                <a:sym typeface="Verdana"/>
              </a:defRPr>
            </a:lvl1pPr>
            <a:lvl2pPr marL="914400" lvl="1" indent="-381000" algn="l">
              <a:lnSpc>
                <a:spcPct val="90000"/>
              </a:lnSpc>
              <a:spcBef>
                <a:spcPts val="500"/>
              </a:spcBef>
              <a:spcAft>
                <a:spcPts val="0"/>
              </a:spcAft>
              <a:buClr>
                <a:schemeClr val="dk1"/>
              </a:buClr>
              <a:buSzPts val="2400"/>
              <a:buChar char="•"/>
              <a:defRPr>
                <a:latin typeface="Verdana"/>
                <a:ea typeface="Verdana"/>
                <a:cs typeface="Verdana"/>
                <a:sym typeface="Verdana"/>
              </a:defRPr>
            </a:lvl2pPr>
            <a:lvl3pPr marL="1371600" lvl="2" indent="-355600" algn="l">
              <a:lnSpc>
                <a:spcPct val="90000"/>
              </a:lnSpc>
              <a:spcBef>
                <a:spcPts val="500"/>
              </a:spcBef>
              <a:spcAft>
                <a:spcPts val="0"/>
              </a:spcAft>
              <a:buClr>
                <a:schemeClr val="dk1"/>
              </a:buClr>
              <a:buSzPts val="2000"/>
              <a:buChar char="•"/>
              <a:defRPr>
                <a:latin typeface="Verdana"/>
                <a:ea typeface="Verdana"/>
                <a:cs typeface="Verdana"/>
                <a:sym typeface="Verdana"/>
              </a:defRPr>
            </a:lvl3pPr>
            <a:lvl4pPr marL="1828800" lvl="3" indent="-342900" algn="l">
              <a:lnSpc>
                <a:spcPct val="90000"/>
              </a:lnSpc>
              <a:spcBef>
                <a:spcPts val="500"/>
              </a:spcBef>
              <a:spcAft>
                <a:spcPts val="0"/>
              </a:spcAft>
              <a:buClr>
                <a:schemeClr val="dk1"/>
              </a:buClr>
              <a:buSzPts val="1800"/>
              <a:buChar char="•"/>
              <a:defRPr>
                <a:latin typeface="Verdana"/>
                <a:ea typeface="Verdana"/>
                <a:cs typeface="Verdana"/>
                <a:sym typeface="Verdana"/>
              </a:defRPr>
            </a:lvl4pPr>
            <a:lvl5pPr marL="2286000" lvl="4" indent="-342900" algn="l">
              <a:lnSpc>
                <a:spcPct val="90000"/>
              </a:lnSpc>
              <a:spcBef>
                <a:spcPts val="500"/>
              </a:spcBef>
              <a:spcAft>
                <a:spcPts val="0"/>
              </a:spcAft>
              <a:buClr>
                <a:schemeClr val="dk1"/>
              </a:buClr>
              <a:buSzPts val="1800"/>
              <a:buChar char="•"/>
              <a:defRPr>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CO"/>
              <a:t>‹Nº›</a:t>
            </a:fld>
            <a:endParaRPr/>
          </a:p>
        </p:txBody>
      </p:sp>
      <p:sp>
        <p:nvSpPr>
          <p:cNvPr id="82" name="Google Shape;82;p21"/>
          <p:cNvSpPr/>
          <p:nvPr/>
        </p:nvSpPr>
        <p:spPr>
          <a:xfrm>
            <a:off x="0" y="6721474"/>
            <a:ext cx="12192000" cy="136500"/>
          </a:xfrm>
          <a:prstGeom prst="rect">
            <a:avLst/>
          </a:prstGeom>
          <a:solidFill>
            <a:srgbClr val="932D4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83"/>
        <p:cNvGrpSpPr/>
        <p:nvPr/>
      </p:nvGrpSpPr>
      <p:grpSpPr>
        <a:xfrm>
          <a:off x="0" y="0"/>
          <a:ext cx="0" cy="0"/>
          <a:chOff x="0" y="0"/>
          <a:chExt cx="0" cy="0"/>
        </a:xfrm>
      </p:grpSpPr>
      <p:sp>
        <p:nvSpPr>
          <p:cNvPr id="84" name="Google Shape;84;p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Verdana"/>
                <a:ea typeface="Verdana"/>
                <a:cs typeface="Verdana"/>
                <a:sym typeface="Verdana"/>
              </a:defRPr>
            </a:lvl1pPr>
            <a:lvl2pPr marL="914400" lvl="1" indent="-381000" algn="l">
              <a:lnSpc>
                <a:spcPct val="90000"/>
              </a:lnSpc>
              <a:spcBef>
                <a:spcPts val="500"/>
              </a:spcBef>
              <a:spcAft>
                <a:spcPts val="0"/>
              </a:spcAft>
              <a:buClr>
                <a:schemeClr val="dk1"/>
              </a:buClr>
              <a:buSzPts val="2400"/>
              <a:buChar char="•"/>
              <a:defRPr>
                <a:latin typeface="Verdana"/>
                <a:ea typeface="Verdana"/>
                <a:cs typeface="Verdana"/>
                <a:sym typeface="Verdana"/>
              </a:defRPr>
            </a:lvl2pPr>
            <a:lvl3pPr marL="1371600" lvl="2" indent="-355600" algn="l">
              <a:lnSpc>
                <a:spcPct val="90000"/>
              </a:lnSpc>
              <a:spcBef>
                <a:spcPts val="500"/>
              </a:spcBef>
              <a:spcAft>
                <a:spcPts val="0"/>
              </a:spcAft>
              <a:buClr>
                <a:schemeClr val="dk1"/>
              </a:buClr>
              <a:buSzPts val="2000"/>
              <a:buChar char="•"/>
              <a:defRPr>
                <a:latin typeface="Verdana"/>
                <a:ea typeface="Verdana"/>
                <a:cs typeface="Verdana"/>
                <a:sym typeface="Verdana"/>
              </a:defRPr>
            </a:lvl3pPr>
            <a:lvl4pPr marL="1828800" lvl="3" indent="-342900" algn="l">
              <a:lnSpc>
                <a:spcPct val="90000"/>
              </a:lnSpc>
              <a:spcBef>
                <a:spcPts val="500"/>
              </a:spcBef>
              <a:spcAft>
                <a:spcPts val="0"/>
              </a:spcAft>
              <a:buClr>
                <a:schemeClr val="dk1"/>
              </a:buClr>
              <a:buSzPts val="1800"/>
              <a:buChar char="•"/>
              <a:defRPr>
                <a:latin typeface="Verdana"/>
                <a:ea typeface="Verdana"/>
                <a:cs typeface="Verdana"/>
                <a:sym typeface="Verdana"/>
              </a:defRPr>
            </a:lvl4pPr>
            <a:lvl5pPr marL="2286000" lvl="4" indent="-342900" algn="l">
              <a:lnSpc>
                <a:spcPct val="90000"/>
              </a:lnSpc>
              <a:spcBef>
                <a:spcPts val="500"/>
              </a:spcBef>
              <a:spcAft>
                <a:spcPts val="0"/>
              </a:spcAft>
              <a:buClr>
                <a:schemeClr val="dk1"/>
              </a:buClr>
              <a:buSzPts val="1800"/>
              <a:buChar char="•"/>
              <a:defRPr>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2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Verdana"/>
                <a:ea typeface="Verdana"/>
                <a:cs typeface="Verdana"/>
                <a:sym typeface="Verdana"/>
              </a:defRPr>
            </a:lvl1pPr>
            <a:lvl2pPr marL="914400" lvl="1" indent="-381000" algn="l">
              <a:lnSpc>
                <a:spcPct val="90000"/>
              </a:lnSpc>
              <a:spcBef>
                <a:spcPts val="500"/>
              </a:spcBef>
              <a:spcAft>
                <a:spcPts val="0"/>
              </a:spcAft>
              <a:buClr>
                <a:schemeClr val="dk1"/>
              </a:buClr>
              <a:buSzPts val="2400"/>
              <a:buChar char="•"/>
              <a:defRPr>
                <a:latin typeface="Verdana"/>
                <a:ea typeface="Verdana"/>
                <a:cs typeface="Verdana"/>
                <a:sym typeface="Verdana"/>
              </a:defRPr>
            </a:lvl2pPr>
            <a:lvl3pPr marL="1371600" lvl="2" indent="-355600" algn="l">
              <a:lnSpc>
                <a:spcPct val="90000"/>
              </a:lnSpc>
              <a:spcBef>
                <a:spcPts val="500"/>
              </a:spcBef>
              <a:spcAft>
                <a:spcPts val="0"/>
              </a:spcAft>
              <a:buClr>
                <a:schemeClr val="dk1"/>
              </a:buClr>
              <a:buSzPts val="2000"/>
              <a:buChar char="•"/>
              <a:defRPr>
                <a:latin typeface="Verdana"/>
                <a:ea typeface="Verdana"/>
                <a:cs typeface="Verdana"/>
                <a:sym typeface="Verdana"/>
              </a:defRPr>
            </a:lvl3pPr>
            <a:lvl4pPr marL="1828800" lvl="3" indent="-342900" algn="l">
              <a:lnSpc>
                <a:spcPct val="90000"/>
              </a:lnSpc>
              <a:spcBef>
                <a:spcPts val="500"/>
              </a:spcBef>
              <a:spcAft>
                <a:spcPts val="0"/>
              </a:spcAft>
              <a:buClr>
                <a:schemeClr val="dk1"/>
              </a:buClr>
              <a:buSzPts val="1800"/>
              <a:buChar char="•"/>
              <a:defRPr>
                <a:latin typeface="Verdana"/>
                <a:ea typeface="Verdana"/>
                <a:cs typeface="Verdana"/>
                <a:sym typeface="Verdana"/>
              </a:defRPr>
            </a:lvl4pPr>
            <a:lvl5pPr marL="2286000" lvl="4" indent="-342900" algn="l">
              <a:lnSpc>
                <a:spcPct val="90000"/>
              </a:lnSpc>
              <a:spcBef>
                <a:spcPts val="500"/>
              </a:spcBef>
              <a:spcAft>
                <a:spcPts val="0"/>
              </a:spcAft>
              <a:buClr>
                <a:schemeClr val="dk1"/>
              </a:buClr>
              <a:buSzPts val="1800"/>
              <a:buChar char="•"/>
              <a:defRPr>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90"/>
        <p:cNvGrpSpPr/>
        <p:nvPr/>
      </p:nvGrpSpPr>
      <p:grpSpPr>
        <a:xfrm>
          <a:off x="0" y="0"/>
          <a:ext cx="0" cy="0"/>
          <a:chOff x="0" y="0"/>
          <a:chExt cx="0" cy="0"/>
        </a:xfrm>
      </p:grpSpPr>
      <p:sp>
        <p:nvSpPr>
          <p:cNvPr id="91" name="Google Shape;91;p23"/>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3"/>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3" name="Google Shape;93;p23"/>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Verdana"/>
                <a:ea typeface="Verdana"/>
                <a:cs typeface="Verdana"/>
                <a:sym typeface="Verdana"/>
              </a:defRPr>
            </a:lvl1pPr>
            <a:lvl2pPr marL="914400" lvl="1" indent="-381000" algn="l">
              <a:lnSpc>
                <a:spcPct val="90000"/>
              </a:lnSpc>
              <a:spcBef>
                <a:spcPts val="500"/>
              </a:spcBef>
              <a:spcAft>
                <a:spcPts val="0"/>
              </a:spcAft>
              <a:buClr>
                <a:schemeClr val="dk1"/>
              </a:buClr>
              <a:buSzPts val="2400"/>
              <a:buChar char="•"/>
              <a:defRPr>
                <a:latin typeface="Verdana"/>
                <a:ea typeface="Verdana"/>
                <a:cs typeface="Verdana"/>
                <a:sym typeface="Verdana"/>
              </a:defRPr>
            </a:lvl2pPr>
            <a:lvl3pPr marL="1371600" lvl="2" indent="-355600" algn="l">
              <a:lnSpc>
                <a:spcPct val="90000"/>
              </a:lnSpc>
              <a:spcBef>
                <a:spcPts val="500"/>
              </a:spcBef>
              <a:spcAft>
                <a:spcPts val="0"/>
              </a:spcAft>
              <a:buClr>
                <a:schemeClr val="dk1"/>
              </a:buClr>
              <a:buSzPts val="2000"/>
              <a:buChar char="•"/>
              <a:defRPr>
                <a:latin typeface="Verdana"/>
                <a:ea typeface="Verdana"/>
                <a:cs typeface="Verdana"/>
                <a:sym typeface="Verdana"/>
              </a:defRPr>
            </a:lvl3pPr>
            <a:lvl4pPr marL="1828800" lvl="3" indent="-342900" algn="l">
              <a:lnSpc>
                <a:spcPct val="90000"/>
              </a:lnSpc>
              <a:spcBef>
                <a:spcPts val="500"/>
              </a:spcBef>
              <a:spcAft>
                <a:spcPts val="0"/>
              </a:spcAft>
              <a:buClr>
                <a:schemeClr val="dk1"/>
              </a:buClr>
              <a:buSzPts val="1800"/>
              <a:buChar char="•"/>
              <a:defRPr>
                <a:latin typeface="Verdana"/>
                <a:ea typeface="Verdana"/>
                <a:cs typeface="Verdana"/>
                <a:sym typeface="Verdana"/>
              </a:defRPr>
            </a:lvl4pPr>
            <a:lvl5pPr marL="2286000" lvl="4" indent="-342900" algn="l">
              <a:lnSpc>
                <a:spcPct val="90000"/>
              </a:lnSpc>
              <a:spcBef>
                <a:spcPts val="500"/>
              </a:spcBef>
              <a:spcAft>
                <a:spcPts val="0"/>
              </a:spcAft>
              <a:buClr>
                <a:schemeClr val="dk1"/>
              </a:buClr>
              <a:buSzPts val="1800"/>
              <a:buChar char="•"/>
              <a:defRPr>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23"/>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5" name="Google Shape;95;p23"/>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Verdana"/>
                <a:ea typeface="Verdana"/>
                <a:cs typeface="Verdana"/>
                <a:sym typeface="Verdana"/>
              </a:defRPr>
            </a:lvl1pPr>
            <a:lvl2pPr marL="914400" lvl="1" indent="-381000" algn="l">
              <a:lnSpc>
                <a:spcPct val="90000"/>
              </a:lnSpc>
              <a:spcBef>
                <a:spcPts val="500"/>
              </a:spcBef>
              <a:spcAft>
                <a:spcPts val="0"/>
              </a:spcAft>
              <a:buClr>
                <a:schemeClr val="dk1"/>
              </a:buClr>
              <a:buSzPts val="2400"/>
              <a:buChar char="•"/>
              <a:defRPr>
                <a:latin typeface="Verdana"/>
                <a:ea typeface="Verdana"/>
                <a:cs typeface="Verdana"/>
                <a:sym typeface="Verdana"/>
              </a:defRPr>
            </a:lvl2pPr>
            <a:lvl3pPr marL="1371600" lvl="2" indent="-355600" algn="l">
              <a:lnSpc>
                <a:spcPct val="90000"/>
              </a:lnSpc>
              <a:spcBef>
                <a:spcPts val="500"/>
              </a:spcBef>
              <a:spcAft>
                <a:spcPts val="0"/>
              </a:spcAft>
              <a:buClr>
                <a:schemeClr val="dk1"/>
              </a:buClr>
              <a:buSzPts val="2000"/>
              <a:buChar char="•"/>
              <a:defRPr>
                <a:latin typeface="Verdana"/>
                <a:ea typeface="Verdana"/>
                <a:cs typeface="Verdana"/>
                <a:sym typeface="Verdana"/>
              </a:defRPr>
            </a:lvl3pPr>
            <a:lvl4pPr marL="1828800" lvl="3" indent="-342900" algn="l">
              <a:lnSpc>
                <a:spcPct val="90000"/>
              </a:lnSpc>
              <a:spcBef>
                <a:spcPts val="500"/>
              </a:spcBef>
              <a:spcAft>
                <a:spcPts val="0"/>
              </a:spcAft>
              <a:buClr>
                <a:schemeClr val="dk1"/>
              </a:buClr>
              <a:buSzPts val="1800"/>
              <a:buChar char="•"/>
              <a:defRPr>
                <a:latin typeface="Verdana"/>
                <a:ea typeface="Verdana"/>
                <a:cs typeface="Verdana"/>
                <a:sym typeface="Verdana"/>
              </a:defRPr>
            </a:lvl4pPr>
            <a:lvl5pPr marL="2286000" lvl="4" indent="-342900" algn="l">
              <a:lnSpc>
                <a:spcPct val="90000"/>
              </a:lnSpc>
              <a:spcBef>
                <a:spcPts val="500"/>
              </a:spcBef>
              <a:spcAft>
                <a:spcPts val="0"/>
              </a:spcAft>
              <a:buClr>
                <a:schemeClr val="dk1"/>
              </a:buClr>
              <a:buSzPts val="1800"/>
              <a:buChar char="•"/>
              <a:defRPr>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99"/>
        <p:cNvGrpSpPr/>
        <p:nvPr/>
      </p:nvGrpSpPr>
      <p:grpSpPr>
        <a:xfrm>
          <a:off x="0" y="0"/>
          <a:ext cx="0" cy="0"/>
          <a:chOff x="0" y="0"/>
          <a:chExt cx="0" cy="0"/>
        </a:xfrm>
      </p:grpSpPr>
      <p:sp>
        <p:nvSpPr>
          <p:cNvPr id="100" name="Google Shape;100;p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104"/>
        <p:cNvGrpSpPr/>
        <p:nvPr/>
      </p:nvGrpSpPr>
      <p:grpSpPr>
        <a:xfrm>
          <a:off x="0" y="0"/>
          <a:ext cx="0" cy="0"/>
          <a:chOff x="0" y="0"/>
          <a:chExt cx="0" cy="0"/>
        </a:xfrm>
      </p:grpSpPr>
      <p:sp>
        <p:nvSpPr>
          <p:cNvPr id="105" name="Google Shape;105;p2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Verdana"/>
              <a:buNone/>
              <a:defRPr sz="32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26"/>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Verdana"/>
                <a:ea typeface="Verdana"/>
                <a:cs typeface="Verdana"/>
                <a:sym typeface="Verdana"/>
              </a:defRPr>
            </a:lvl1pPr>
            <a:lvl2pPr marL="914400" lvl="1" indent="-406400" algn="l">
              <a:lnSpc>
                <a:spcPct val="90000"/>
              </a:lnSpc>
              <a:spcBef>
                <a:spcPts val="500"/>
              </a:spcBef>
              <a:spcAft>
                <a:spcPts val="0"/>
              </a:spcAft>
              <a:buClr>
                <a:schemeClr val="dk1"/>
              </a:buClr>
              <a:buSzPts val="2800"/>
              <a:buChar char="•"/>
              <a:defRPr sz="2800">
                <a:latin typeface="Verdana"/>
                <a:ea typeface="Verdana"/>
                <a:cs typeface="Verdana"/>
                <a:sym typeface="Verdana"/>
              </a:defRPr>
            </a:lvl2pPr>
            <a:lvl3pPr marL="1371600" lvl="2" indent="-381000" algn="l">
              <a:lnSpc>
                <a:spcPct val="90000"/>
              </a:lnSpc>
              <a:spcBef>
                <a:spcPts val="500"/>
              </a:spcBef>
              <a:spcAft>
                <a:spcPts val="0"/>
              </a:spcAft>
              <a:buClr>
                <a:schemeClr val="dk1"/>
              </a:buClr>
              <a:buSzPts val="2400"/>
              <a:buChar char="•"/>
              <a:defRPr sz="2400">
                <a:latin typeface="Verdana"/>
                <a:ea typeface="Verdana"/>
                <a:cs typeface="Verdana"/>
                <a:sym typeface="Verdana"/>
              </a:defRPr>
            </a:lvl3pPr>
            <a:lvl4pPr marL="1828800" lvl="3"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4pPr>
            <a:lvl5pPr marL="2286000" lvl="4"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7" name="Google Shape;107;p2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8" name="Google Shape;108;p2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2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111"/>
        <p:cNvGrpSpPr/>
        <p:nvPr/>
      </p:nvGrpSpPr>
      <p:grpSpPr>
        <a:xfrm>
          <a:off x="0" y="0"/>
          <a:ext cx="0" cy="0"/>
          <a:chOff x="0" y="0"/>
          <a:chExt cx="0" cy="0"/>
        </a:xfrm>
      </p:grpSpPr>
      <p:sp>
        <p:nvSpPr>
          <p:cNvPr id="112" name="Google Shape;112;p2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Verdana"/>
              <a:buNone/>
              <a:defRPr sz="32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27"/>
          <p:cNvSpPr>
            <a:spLocks noGrp="1"/>
          </p:cNvSpPr>
          <p:nvPr>
            <p:ph type="pic" idx="2"/>
          </p:nvPr>
        </p:nvSpPr>
        <p:spPr>
          <a:xfrm>
            <a:off x="5183188" y="987425"/>
            <a:ext cx="6172200" cy="4873500"/>
          </a:xfrm>
          <a:prstGeom prst="rect">
            <a:avLst/>
          </a:prstGeom>
          <a:noFill/>
          <a:ln>
            <a:noFill/>
          </a:ln>
        </p:spPr>
      </p:sp>
      <p:sp>
        <p:nvSpPr>
          <p:cNvPr id="114" name="Google Shape;114;p2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5" name="Google Shape;115;p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18"/>
        <p:cNvGrpSpPr/>
        <p:nvPr/>
      </p:nvGrpSpPr>
      <p:grpSpPr>
        <a:xfrm>
          <a:off x="0" y="0"/>
          <a:ext cx="0" cy="0"/>
          <a:chOff x="0" y="0"/>
          <a:chExt cx="0" cy="0"/>
        </a:xfrm>
      </p:grpSpPr>
      <p:sp>
        <p:nvSpPr>
          <p:cNvPr id="119" name="Google Shape;119;p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2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Verdana"/>
                <a:ea typeface="Verdana"/>
                <a:cs typeface="Verdana"/>
                <a:sym typeface="Verdana"/>
              </a:defRPr>
            </a:lvl1pPr>
            <a:lvl2pPr marL="914400" lvl="1" indent="-381000" algn="l">
              <a:lnSpc>
                <a:spcPct val="90000"/>
              </a:lnSpc>
              <a:spcBef>
                <a:spcPts val="500"/>
              </a:spcBef>
              <a:spcAft>
                <a:spcPts val="0"/>
              </a:spcAft>
              <a:buClr>
                <a:schemeClr val="dk1"/>
              </a:buClr>
              <a:buSzPts val="2400"/>
              <a:buChar char="•"/>
              <a:defRPr>
                <a:latin typeface="Verdana"/>
                <a:ea typeface="Verdana"/>
                <a:cs typeface="Verdana"/>
                <a:sym typeface="Verdana"/>
              </a:defRPr>
            </a:lvl2pPr>
            <a:lvl3pPr marL="1371600" lvl="2" indent="-355600" algn="l">
              <a:lnSpc>
                <a:spcPct val="90000"/>
              </a:lnSpc>
              <a:spcBef>
                <a:spcPts val="500"/>
              </a:spcBef>
              <a:spcAft>
                <a:spcPts val="0"/>
              </a:spcAft>
              <a:buClr>
                <a:schemeClr val="dk1"/>
              </a:buClr>
              <a:buSzPts val="2000"/>
              <a:buChar char="•"/>
              <a:defRPr>
                <a:latin typeface="Verdana"/>
                <a:ea typeface="Verdana"/>
                <a:cs typeface="Verdana"/>
                <a:sym typeface="Verdana"/>
              </a:defRPr>
            </a:lvl3pPr>
            <a:lvl4pPr marL="1828800" lvl="3" indent="-342900" algn="l">
              <a:lnSpc>
                <a:spcPct val="90000"/>
              </a:lnSpc>
              <a:spcBef>
                <a:spcPts val="500"/>
              </a:spcBef>
              <a:spcAft>
                <a:spcPts val="0"/>
              </a:spcAft>
              <a:buClr>
                <a:schemeClr val="dk1"/>
              </a:buClr>
              <a:buSzPts val="1800"/>
              <a:buChar char="•"/>
              <a:defRPr>
                <a:latin typeface="Verdana"/>
                <a:ea typeface="Verdana"/>
                <a:cs typeface="Verdana"/>
                <a:sym typeface="Verdana"/>
              </a:defRPr>
            </a:lvl4pPr>
            <a:lvl5pPr marL="2286000" lvl="4" indent="-342900" algn="l">
              <a:lnSpc>
                <a:spcPct val="90000"/>
              </a:lnSpc>
              <a:spcBef>
                <a:spcPts val="500"/>
              </a:spcBef>
              <a:spcAft>
                <a:spcPts val="0"/>
              </a:spcAft>
              <a:buClr>
                <a:schemeClr val="dk1"/>
              </a:buClr>
              <a:buSzPts val="1800"/>
              <a:buChar char="•"/>
              <a:defRPr>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24"/>
        <p:cNvGrpSpPr/>
        <p:nvPr/>
      </p:nvGrpSpPr>
      <p:grpSpPr>
        <a:xfrm>
          <a:off x="0" y="0"/>
          <a:ext cx="0" cy="0"/>
          <a:chOff x="0" y="0"/>
          <a:chExt cx="0" cy="0"/>
        </a:xfrm>
      </p:grpSpPr>
      <p:sp>
        <p:nvSpPr>
          <p:cNvPr id="125" name="Google Shape;125;p2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2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Verdana"/>
                <a:ea typeface="Verdana"/>
                <a:cs typeface="Verdana"/>
                <a:sym typeface="Verdana"/>
              </a:defRPr>
            </a:lvl1pPr>
            <a:lvl2pPr marL="914400" lvl="1" indent="-381000" algn="l">
              <a:lnSpc>
                <a:spcPct val="90000"/>
              </a:lnSpc>
              <a:spcBef>
                <a:spcPts val="500"/>
              </a:spcBef>
              <a:spcAft>
                <a:spcPts val="0"/>
              </a:spcAft>
              <a:buClr>
                <a:schemeClr val="dk1"/>
              </a:buClr>
              <a:buSzPts val="2400"/>
              <a:buChar char="•"/>
              <a:defRPr>
                <a:latin typeface="Verdana"/>
                <a:ea typeface="Verdana"/>
                <a:cs typeface="Verdana"/>
                <a:sym typeface="Verdana"/>
              </a:defRPr>
            </a:lvl2pPr>
            <a:lvl3pPr marL="1371600" lvl="2" indent="-355600" algn="l">
              <a:lnSpc>
                <a:spcPct val="90000"/>
              </a:lnSpc>
              <a:spcBef>
                <a:spcPts val="500"/>
              </a:spcBef>
              <a:spcAft>
                <a:spcPts val="0"/>
              </a:spcAft>
              <a:buClr>
                <a:schemeClr val="dk1"/>
              </a:buClr>
              <a:buSzPts val="2000"/>
              <a:buChar char="•"/>
              <a:defRPr>
                <a:latin typeface="Verdana"/>
                <a:ea typeface="Verdana"/>
                <a:cs typeface="Verdana"/>
                <a:sym typeface="Verdana"/>
              </a:defRPr>
            </a:lvl3pPr>
            <a:lvl4pPr marL="1828800" lvl="3" indent="-342900" algn="l">
              <a:lnSpc>
                <a:spcPct val="90000"/>
              </a:lnSpc>
              <a:spcBef>
                <a:spcPts val="500"/>
              </a:spcBef>
              <a:spcAft>
                <a:spcPts val="0"/>
              </a:spcAft>
              <a:buClr>
                <a:schemeClr val="dk1"/>
              </a:buClr>
              <a:buSzPts val="1800"/>
              <a:buChar char="•"/>
              <a:defRPr>
                <a:latin typeface="Verdana"/>
                <a:ea typeface="Verdana"/>
                <a:cs typeface="Verdana"/>
                <a:sym typeface="Verdana"/>
              </a:defRPr>
            </a:lvl4pPr>
            <a:lvl5pPr marL="2286000" lvl="4" indent="-342900" algn="l">
              <a:lnSpc>
                <a:spcPct val="90000"/>
              </a:lnSpc>
              <a:spcBef>
                <a:spcPts val="500"/>
              </a:spcBef>
              <a:spcAft>
                <a:spcPts val="0"/>
              </a:spcAft>
              <a:buClr>
                <a:schemeClr val="dk1"/>
              </a:buClr>
              <a:buSzPts val="1800"/>
              <a:buChar char="•"/>
              <a:defRPr>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2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CO"/>
              <a:t>‹Nº›</a:t>
            </a:fld>
            <a:endParaRPr/>
          </a:p>
        </p:txBody>
      </p:sp>
      <p:sp>
        <p:nvSpPr>
          <p:cNvPr id="21" name="Google Shape;21;p13"/>
          <p:cNvSpPr/>
          <p:nvPr/>
        </p:nvSpPr>
        <p:spPr>
          <a:xfrm>
            <a:off x="0" y="819253"/>
            <a:ext cx="12192000" cy="5219400"/>
          </a:xfrm>
          <a:prstGeom prst="rect">
            <a:avLst/>
          </a:prstGeom>
          <a:solidFill>
            <a:srgbClr val="932D4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Diapositiva de título">
  <p:cSld name="1_Diapositiva de título">
    <p:spTree>
      <p:nvGrpSpPr>
        <p:cNvPr id="1" name="Shape 22"/>
        <p:cNvGrpSpPr/>
        <p:nvPr/>
      </p:nvGrpSpPr>
      <p:grpSpPr>
        <a:xfrm>
          <a:off x="0" y="0"/>
          <a:ext cx="0" cy="0"/>
          <a:chOff x="0" y="0"/>
          <a:chExt cx="0" cy="0"/>
        </a:xfrm>
      </p:grpSpPr>
      <p:sp>
        <p:nvSpPr>
          <p:cNvPr id="23" name="Google Shape;23;p1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 name="Google Shape;25;p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CO"/>
              <a:t>‹Nº›</a:t>
            </a:fld>
            <a:endParaRPr/>
          </a:p>
        </p:txBody>
      </p:sp>
      <p:sp>
        <p:nvSpPr>
          <p:cNvPr id="28" name="Google Shape;28;p14"/>
          <p:cNvSpPr/>
          <p:nvPr/>
        </p:nvSpPr>
        <p:spPr>
          <a:xfrm>
            <a:off x="0" y="6721474"/>
            <a:ext cx="12192000" cy="136500"/>
          </a:xfrm>
          <a:prstGeom prst="rect">
            <a:avLst/>
          </a:prstGeom>
          <a:solidFill>
            <a:srgbClr val="932D4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spTree>
      <p:nvGrpSpPr>
        <p:cNvPr id="1" name="Shape 29"/>
        <p:cNvGrpSpPr/>
        <p:nvPr/>
      </p:nvGrpSpPr>
      <p:grpSpPr>
        <a:xfrm>
          <a:off x="0" y="0"/>
          <a:ext cx="0" cy="0"/>
          <a:chOff x="0" y="0"/>
          <a:chExt cx="0" cy="0"/>
        </a:xfrm>
      </p:grpSpPr>
      <p:sp>
        <p:nvSpPr>
          <p:cNvPr id="30" name="Google Shape;30;p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CO"/>
              <a:t>‹Nº›</a:t>
            </a:fld>
            <a:endParaRPr/>
          </a:p>
        </p:txBody>
      </p:sp>
      <p:pic>
        <p:nvPicPr>
          <p:cNvPr id="33" name="Google Shape;33;p12"/>
          <p:cNvPicPr preferRelativeResize="0"/>
          <p:nvPr/>
        </p:nvPicPr>
        <p:blipFill rotWithShape="1">
          <a:blip r:embed="rId2">
            <a:alphaModFix/>
          </a:blip>
          <a:srcRect/>
          <a:stretch/>
        </p:blipFill>
        <p:spPr>
          <a:xfrm>
            <a:off x="4692011" y="2220883"/>
            <a:ext cx="2807978" cy="162110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4"/>
        <p:cNvGrpSpPr/>
        <p:nvPr/>
      </p:nvGrpSpPr>
      <p:grpSpPr>
        <a:xfrm>
          <a:off x="0" y="0"/>
          <a:ext cx="0" cy="0"/>
          <a:chOff x="0" y="0"/>
          <a:chExt cx="0" cy="0"/>
        </a:xfrm>
      </p:grpSpPr>
      <p:sp>
        <p:nvSpPr>
          <p:cNvPr id="35" name="Google Shape;35;p15"/>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5"/>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Verdana"/>
                <a:ea typeface="Verdana"/>
                <a:cs typeface="Verdana"/>
                <a:sym typeface="Verdana"/>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1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CO"/>
              <a:t>‹Nº›</a:t>
            </a:fld>
            <a:endParaRPr/>
          </a:p>
        </p:txBody>
      </p:sp>
      <p:pic>
        <p:nvPicPr>
          <p:cNvPr id="40" name="Google Shape;40;p15"/>
          <p:cNvPicPr preferRelativeResize="0"/>
          <p:nvPr/>
        </p:nvPicPr>
        <p:blipFill rotWithShape="1">
          <a:blip r:embed="rId2">
            <a:alphaModFix/>
          </a:blip>
          <a:srcRect/>
          <a:stretch/>
        </p:blipFill>
        <p:spPr>
          <a:xfrm>
            <a:off x="5725512" y="180775"/>
            <a:ext cx="740975" cy="42722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Encabezado de sección">
  <p:cSld name="1_Encabezado de sección">
    <p:spTree>
      <p:nvGrpSpPr>
        <p:cNvPr id="1" name="Shape 41"/>
        <p:cNvGrpSpPr/>
        <p:nvPr/>
      </p:nvGrpSpPr>
      <p:grpSpPr>
        <a:xfrm>
          <a:off x="0" y="0"/>
          <a:ext cx="0" cy="0"/>
          <a:chOff x="0" y="0"/>
          <a:chExt cx="0" cy="0"/>
        </a:xfrm>
      </p:grpSpPr>
      <p:sp>
        <p:nvSpPr>
          <p:cNvPr id="42" name="Google Shape;42;p1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6"/>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Verdana"/>
                <a:ea typeface="Verdana"/>
                <a:cs typeface="Verdana"/>
                <a:sym typeface="Verdana"/>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4" name="Google Shape;44;p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CO"/>
              <a:t>‹Nº›</a:t>
            </a:fld>
            <a:endParaRPr/>
          </a:p>
        </p:txBody>
      </p:sp>
      <p:pic>
        <p:nvPicPr>
          <p:cNvPr id="47" name="Google Shape;47;p16"/>
          <p:cNvPicPr preferRelativeResize="0"/>
          <p:nvPr/>
        </p:nvPicPr>
        <p:blipFill rotWithShape="1">
          <a:blip r:embed="rId2">
            <a:alphaModFix/>
          </a:blip>
          <a:srcRect/>
          <a:stretch/>
        </p:blipFill>
        <p:spPr>
          <a:xfrm>
            <a:off x="467712" y="180775"/>
            <a:ext cx="740975" cy="42722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Encabezado de sección">
  <p:cSld name="2_Encabezado de sección">
    <p:spTree>
      <p:nvGrpSpPr>
        <p:cNvPr id="1" name="Shape 48"/>
        <p:cNvGrpSpPr/>
        <p:nvPr/>
      </p:nvGrpSpPr>
      <p:grpSpPr>
        <a:xfrm>
          <a:off x="0" y="0"/>
          <a:ext cx="0" cy="0"/>
          <a:chOff x="0" y="0"/>
          <a:chExt cx="0" cy="0"/>
        </a:xfrm>
      </p:grpSpPr>
      <p:sp>
        <p:nvSpPr>
          <p:cNvPr id="49" name="Google Shape;49;p17"/>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7"/>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Verdana"/>
                <a:ea typeface="Verdana"/>
                <a:cs typeface="Verdana"/>
                <a:sym typeface="Verdana"/>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1" name="Google Shape;51;p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CO"/>
              <a:t>‹Nº›</a:t>
            </a:fld>
            <a:endParaRPr/>
          </a:p>
        </p:txBody>
      </p:sp>
      <p:pic>
        <p:nvPicPr>
          <p:cNvPr id="54" name="Google Shape;54;p17"/>
          <p:cNvPicPr preferRelativeResize="0"/>
          <p:nvPr/>
        </p:nvPicPr>
        <p:blipFill rotWithShape="1">
          <a:blip r:embed="rId2">
            <a:alphaModFix/>
          </a:blip>
          <a:srcRect/>
          <a:stretch/>
        </p:blipFill>
        <p:spPr>
          <a:xfrm>
            <a:off x="10983312" y="180775"/>
            <a:ext cx="740975" cy="42722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Encabezado de sección">
  <p:cSld name="4_Encabezado de sección">
    <p:spTree>
      <p:nvGrpSpPr>
        <p:cNvPr id="1" name="Shape 55"/>
        <p:cNvGrpSpPr/>
        <p:nvPr/>
      </p:nvGrpSpPr>
      <p:grpSpPr>
        <a:xfrm>
          <a:off x="0" y="0"/>
          <a:ext cx="0" cy="0"/>
          <a:chOff x="0" y="0"/>
          <a:chExt cx="0" cy="0"/>
        </a:xfrm>
      </p:grpSpPr>
      <p:sp>
        <p:nvSpPr>
          <p:cNvPr id="56" name="Google Shape;56;p18"/>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8"/>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Verdana"/>
                <a:ea typeface="Verdana"/>
                <a:cs typeface="Verdana"/>
                <a:sym typeface="Verdana"/>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8" name="Google Shape;58;p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CO"/>
              <a:t>‹Nº›</a:t>
            </a:fld>
            <a:endParaRPr/>
          </a:p>
        </p:txBody>
      </p:sp>
      <p:pic>
        <p:nvPicPr>
          <p:cNvPr id="61" name="Google Shape;61;p18"/>
          <p:cNvPicPr preferRelativeResize="0"/>
          <p:nvPr/>
        </p:nvPicPr>
        <p:blipFill rotWithShape="1">
          <a:blip r:embed="rId2">
            <a:alphaModFix/>
          </a:blip>
          <a:srcRect/>
          <a:stretch/>
        </p:blipFill>
        <p:spPr>
          <a:xfrm>
            <a:off x="467712" y="6272910"/>
            <a:ext cx="740975" cy="42722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Encabezado de sección">
  <p:cSld name="3_Encabezado de sección">
    <p:spTree>
      <p:nvGrpSpPr>
        <p:cNvPr id="1" name="Shape 62"/>
        <p:cNvGrpSpPr/>
        <p:nvPr/>
      </p:nvGrpSpPr>
      <p:grpSpPr>
        <a:xfrm>
          <a:off x="0" y="0"/>
          <a:ext cx="0" cy="0"/>
          <a:chOff x="0" y="0"/>
          <a:chExt cx="0" cy="0"/>
        </a:xfrm>
      </p:grpSpPr>
      <p:sp>
        <p:nvSpPr>
          <p:cNvPr id="63" name="Google Shape;63;p19"/>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9"/>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Verdana"/>
                <a:ea typeface="Verdana"/>
                <a:cs typeface="Verdana"/>
                <a:sym typeface="Verdana"/>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5" name="Google Shape;65;p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CO"/>
              <a:t>‹Nº›</a:t>
            </a:fld>
            <a:endParaRPr/>
          </a:p>
        </p:txBody>
      </p:sp>
      <p:pic>
        <p:nvPicPr>
          <p:cNvPr id="68" name="Google Shape;68;p19"/>
          <p:cNvPicPr preferRelativeResize="0"/>
          <p:nvPr/>
        </p:nvPicPr>
        <p:blipFill rotWithShape="1">
          <a:blip r:embed="rId2">
            <a:alphaModFix/>
          </a:blip>
          <a:srcRect/>
          <a:stretch/>
        </p:blipFill>
        <p:spPr>
          <a:xfrm>
            <a:off x="5725512" y="6272910"/>
            <a:ext cx="740975" cy="42722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8" name="Google Shape;8;p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9" name="Google Shape;9;p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10" name="Google Shape;10;p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s-CO"/>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1"/>
          <p:cNvPicPr preferRelativeResize="0"/>
          <p:nvPr/>
        </p:nvPicPr>
        <p:blipFill rotWithShape="1">
          <a:blip r:embed="rId3">
            <a:alphaModFix/>
          </a:blip>
          <a:srcRect/>
          <a:stretch/>
        </p:blipFill>
        <p:spPr>
          <a:xfrm>
            <a:off x="4214813" y="842963"/>
            <a:ext cx="3686175" cy="381476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
          <p:cNvSpPr txBox="1"/>
          <p:nvPr/>
        </p:nvSpPr>
        <p:spPr>
          <a:xfrm>
            <a:off x="1815548" y="3055902"/>
            <a:ext cx="8560904" cy="1830423"/>
          </a:xfrm>
          <a:prstGeom prst="rect">
            <a:avLst/>
          </a:prstGeom>
          <a:noFill/>
          <a:ln>
            <a:noFill/>
          </a:ln>
        </p:spPr>
        <p:txBody>
          <a:bodyPr spcFirstLastPara="1" wrap="square" lIns="91425" tIns="45700" rIns="91425" bIns="45700" anchor="b" anchorCtr="0">
            <a:noAutofit/>
          </a:bodyPr>
          <a:lstStyle/>
          <a:p>
            <a:pPr algn="ctr">
              <a:spcBef>
                <a:spcPts val="2400"/>
              </a:spcBef>
              <a:spcAft>
                <a:spcPts val="600"/>
              </a:spcAft>
            </a:pPr>
            <a:endParaRPr lang="es-ES" sz="3200" b="1" kern="0" dirty="0">
              <a:solidFill>
                <a:schemeClr val="bg1"/>
              </a:solidFill>
              <a:effectLst/>
              <a:latin typeface="Arial" panose="020B0604020202020204" pitchFamily="34" charset="0"/>
              <a:ea typeface="Cambria" panose="02040503050406030204" pitchFamily="18" charset="0"/>
              <a:cs typeface="Cambria" panose="02040503050406030204" pitchFamily="18" charset="0"/>
            </a:endParaRPr>
          </a:p>
          <a:p>
            <a:pPr algn="ctr">
              <a:spcBef>
                <a:spcPts val="2400"/>
              </a:spcBef>
              <a:spcAft>
                <a:spcPts val="600"/>
              </a:spcAft>
            </a:pPr>
            <a:endParaRPr lang="es-ES" sz="3200" b="1" dirty="0">
              <a:solidFill>
                <a:schemeClr val="bg1"/>
              </a:solidFill>
              <a:latin typeface="Arial" panose="020B0604020202020204" pitchFamily="34" charset="0"/>
              <a:ea typeface="Cambria" panose="02040503050406030204" pitchFamily="18" charset="0"/>
              <a:cs typeface="Cambria" panose="02040503050406030204" pitchFamily="18" charset="0"/>
            </a:endParaRPr>
          </a:p>
          <a:p>
            <a:pPr algn="ctr">
              <a:spcBef>
                <a:spcPts val="2400"/>
              </a:spcBef>
              <a:spcAft>
                <a:spcPts val="600"/>
              </a:spcAft>
            </a:pPr>
            <a:endParaRPr lang="es-ES" sz="3200" b="1" kern="0" dirty="0">
              <a:solidFill>
                <a:schemeClr val="bg1"/>
              </a:solidFill>
              <a:effectLst/>
              <a:latin typeface="Arial" panose="020B0604020202020204" pitchFamily="34" charset="0"/>
              <a:ea typeface="Cambria" panose="02040503050406030204" pitchFamily="18" charset="0"/>
              <a:cs typeface="Cambria" panose="02040503050406030204" pitchFamily="18" charset="0"/>
            </a:endParaRPr>
          </a:p>
          <a:p>
            <a:pPr algn="ctr">
              <a:spcBef>
                <a:spcPts val="2400"/>
              </a:spcBef>
              <a:spcAft>
                <a:spcPts val="600"/>
              </a:spcAft>
            </a:pPr>
            <a:endParaRPr lang="es-ES" sz="3200" b="1" dirty="0">
              <a:solidFill>
                <a:schemeClr val="bg1"/>
              </a:solidFill>
              <a:latin typeface="Arial" panose="020B0604020202020204" pitchFamily="34" charset="0"/>
              <a:ea typeface="Cambria" panose="02040503050406030204" pitchFamily="18" charset="0"/>
              <a:cs typeface="Cambria" panose="02040503050406030204" pitchFamily="18" charset="0"/>
            </a:endParaRPr>
          </a:p>
          <a:p>
            <a:pPr algn="ctr">
              <a:spcBef>
                <a:spcPts val="2400"/>
              </a:spcBef>
              <a:spcAft>
                <a:spcPts val="600"/>
              </a:spcAft>
            </a:pPr>
            <a:r>
              <a:rPr lang="es-ES" sz="3200" b="1" kern="0" dirty="0">
                <a:solidFill>
                  <a:schemeClr val="bg1"/>
                </a:solidFill>
                <a:effectLst/>
                <a:latin typeface="Arial" panose="020B0604020202020204" pitchFamily="34" charset="0"/>
                <a:ea typeface="Cambria" panose="02040503050406030204" pitchFamily="18" charset="0"/>
                <a:cs typeface="Cambria" panose="02040503050406030204" pitchFamily="18" charset="0"/>
              </a:rPr>
              <a:t>                                                                                 </a:t>
            </a:r>
          </a:p>
          <a:p>
            <a:pPr algn="ctr">
              <a:spcBef>
                <a:spcPts val="2400"/>
              </a:spcBef>
              <a:spcAft>
                <a:spcPts val="600"/>
              </a:spcAft>
            </a:pPr>
            <a:endParaRPr lang="es-ES" sz="3200" b="1" dirty="0">
              <a:solidFill>
                <a:schemeClr val="bg1"/>
              </a:solidFill>
              <a:latin typeface="Arial" panose="020B0604020202020204" pitchFamily="34" charset="0"/>
              <a:ea typeface="Cambria" panose="02040503050406030204" pitchFamily="18" charset="0"/>
              <a:cs typeface="Cambria" panose="02040503050406030204" pitchFamily="18" charset="0"/>
            </a:endParaRPr>
          </a:p>
          <a:p>
            <a:pPr algn="ctr">
              <a:spcBef>
                <a:spcPts val="2400"/>
              </a:spcBef>
              <a:spcAft>
                <a:spcPts val="600"/>
              </a:spcAft>
            </a:pPr>
            <a:endParaRPr lang="es-ES" sz="3200" b="1" kern="0" dirty="0">
              <a:solidFill>
                <a:schemeClr val="bg1"/>
              </a:solidFill>
              <a:effectLst/>
              <a:latin typeface="Arial" panose="020B0604020202020204" pitchFamily="34" charset="0"/>
              <a:ea typeface="Cambria" panose="02040503050406030204" pitchFamily="18" charset="0"/>
              <a:cs typeface="Cambria" panose="02040503050406030204" pitchFamily="18" charset="0"/>
            </a:endParaRPr>
          </a:p>
          <a:p>
            <a:pPr algn="ctr">
              <a:spcBef>
                <a:spcPts val="2400"/>
              </a:spcBef>
              <a:spcAft>
                <a:spcPts val="600"/>
              </a:spcAft>
            </a:pPr>
            <a:endParaRPr lang="es-ES" sz="3200" b="1" dirty="0">
              <a:solidFill>
                <a:schemeClr val="bg1"/>
              </a:solidFill>
              <a:latin typeface="Arial" panose="020B0604020202020204" pitchFamily="34" charset="0"/>
              <a:ea typeface="Cambria" panose="02040503050406030204" pitchFamily="18" charset="0"/>
              <a:cs typeface="Cambria" panose="02040503050406030204" pitchFamily="18" charset="0"/>
            </a:endParaRPr>
          </a:p>
          <a:p>
            <a:pPr algn="ctr">
              <a:spcBef>
                <a:spcPts val="2400"/>
              </a:spcBef>
              <a:spcAft>
                <a:spcPts val="600"/>
              </a:spcAft>
            </a:pPr>
            <a:endParaRPr lang="es-ES" sz="3200" b="1" kern="0" dirty="0">
              <a:solidFill>
                <a:schemeClr val="bg1"/>
              </a:solidFill>
              <a:effectLst/>
              <a:latin typeface="Arial" panose="020B0604020202020204" pitchFamily="34" charset="0"/>
              <a:ea typeface="Cambria" panose="02040503050406030204" pitchFamily="18" charset="0"/>
              <a:cs typeface="Cambria" panose="02040503050406030204" pitchFamily="18" charset="0"/>
            </a:endParaRPr>
          </a:p>
          <a:p>
            <a:pPr algn="ctr">
              <a:spcBef>
                <a:spcPts val="2400"/>
              </a:spcBef>
              <a:spcAft>
                <a:spcPts val="600"/>
              </a:spcAft>
            </a:pPr>
            <a:endParaRPr lang="es-ES" sz="3200" b="1" dirty="0">
              <a:solidFill>
                <a:schemeClr val="bg1"/>
              </a:solidFill>
              <a:latin typeface="Arial" panose="020B0604020202020204" pitchFamily="34" charset="0"/>
              <a:ea typeface="Cambria" panose="02040503050406030204" pitchFamily="18" charset="0"/>
              <a:cs typeface="Cambria" panose="02040503050406030204" pitchFamily="18" charset="0"/>
            </a:endParaRPr>
          </a:p>
          <a:p>
            <a:pPr algn="ctr">
              <a:spcBef>
                <a:spcPts val="2400"/>
              </a:spcBef>
              <a:spcAft>
                <a:spcPts val="600"/>
              </a:spcAft>
            </a:pPr>
            <a:r>
              <a:rPr lang="es-ES" sz="4000" b="1" kern="0" dirty="0">
                <a:solidFill>
                  <a:schemeClr val="bg1"/>
                </a:solidFill>
                <a:effectLst/>
                <a:latin typeface="Arial" panose="020B0604020202020204" pitchFamily="34" charset="0"/>
                <a:ea typeface="Cambria" panose="02040503050406030204" pitchFamily="18" charset="0"/>
                <a:cs typeface="Cambria" panose="02040503050406030204" pitchFamily="18" charset="0"/>
              </a:rPr>
              <a:t>REPORTE</a:t>
            </a:r>
            <a:r>
              <a:rPr lang="es-ES" sz="3200" b="1" kern="0" dirty="0">
                <a:solidFill>
                  <a:schemeClr val="bg1"/>
                </a:solidFill>
                <a:effectLst/>
                <a:latin typeface="Arial" panose="020B0604020202020204" pitchFamily="34" charset="0"/>
                <a:ea typeface="Cambria" panose="02040503050406030204" pitchFamily="18" charset="0"/>
                <a:cs typeface="Cambria" panose="02040503050406030204" pitchFamily="18" charset="0"/>
              </a:rPr>
              <a:t> </a:t>
            </a:r>
          </a:p>
          <a:p>
            <a:pPr algn="ctr">
              <a:spcBef>
                <a:spcPts val="2400"/>
              </a:spcBef>
              <a:spcAft>
                <a:spcPts val="600"/>
              </a:spcAft>
            </a:pPr>
            <a:r>
              <a:rPr lang="es-ES" sz="3200" b="1" kern="0" dirty="0">
                <a:solidFill>
                  <a:schemeClr val="bg1"/>
                </a:solidFill>
                <a:effectLst/>
                <a:latin typeface="Arial" panose="020B0604020202020204" pitchFamily="34" charset="0"/>
                <a:ea typeface="Cambria" panose="02040503050406030204" pitchFamily="18" charset="0"/>
                <a:cs typeface="Cambria" panose="02040503050406030204" pitchFamily="18" charset="0"/>
              </a:rPr>
              <a:t>Programa de Transparencia y Ética Pública </a:t>
            </a:r>
          </a:p>
          <a:p>
            <a:pPr algn="ctr">
              <a:spcBef>
                <a:spcPts val="2400"/>
              </a:spcBef>
              <a:spcAft>
                <a:spcPts val="600"/>
              </a:spcAft>
            </a:pPr>
            <a:r>
              <a:rPr lang="es-ES" sz="3600" b="1" kern="0" dirty="0">
                <a:solidFill>
                  <a:schemeClr val="bg1"/>
                </a:solidFill>
                <a:effectLst/>
                <a:latin typeface="Arial" panose="020B0604020202020204" pitchFamily="34" charset="0"/>
                <a:ea typeface="Cambria" panose="02040503050406030204" pitchFamily="18" charset="0"/>
                <a:cs typeface="Cambria" panose="02040503050406030204" pitchFamily="18" charset="0"/>
              </a:rPr>
              <a:t>PTEP – 2026</a:t>
            </a:r>
          </a:p>
          <a:p>
            <a:pPr algn="ctr">
              <a:spcBef>
                <a:spcPts val="2400"/>
              </a:spcBef>
              <a:spcAft>
                <a:spcPts val="600"/>
              </a:spcAft>
            </a:pPr>
            <a:r>
              <a:rPr lang="es-ES" sz="2800" b="1" dirty="0">
                <a:solidFill>
                  <a:schemeClr val="bg1"/>
                </a:solidFill>
                <a:latin typeface="Arial" panose="020B0604020202020204" pitchFamily="34" charset="0"/>
                <a:ea typeface="Cambria" panose="02040503050406030204" pitchFamily="18" charset="0"/>
                <a:cs typeface="Cambria" panose="02040503050406030204" pitchFamily="18" charset="0"/>
              </a:rPr>
              <a:t>febrero 25 de 2026</a:t>
            </a:r>
            <a:endParaRPr lang="es-CO" sz="2800" b="1" kern="0" dirty="0">
              <a:solidFill>
                <a:schemeClr val="bg1"/>
              </a:solidFill>
              <a:effectLst/>
              <a:latin typeface="Cambria" panose="02040503050406030204" pitchFamily="18" charset="0"/>
              <a:ea typeface="Cambria" panose="02040503050406030204" pitchFamily="18" charset="0"/>
              <a:cs typeface="Cambria" panose="02040503050406030204" pitchFamily="18" charset="0"/>
            </a:endParaRPr>
          </a:p>
        </p:txBody>
      </p:sp>
      <p:pic>
        <p:nvPicPr>
          <p:cNvPr id="140" name="Google Shape;140;p2"/>
          <p:cNvPicPr preferRelativeResize="0"/>
          <p:nvPr/>
        </p:nvPicPr>
        <p:blipFill rotWithShape="1">
          <a:blip r:embed="rId3">
            <a:alphaModFix/>
          </a:blip>
          <a:srcRect t="91013"/>
          <a:stretch/>
        </p:blipFill>
        <p:spPr>
          <a:xfrm>
            <a:off x="4991310" y="6261739"/>
            <a:ext cx="2209380" cy="160233"/>
          </a:xfrm>
          <a:prstGeom prst="rect">
            <a:avLst/>
          </a:prstGeom>
          <a:noFill/>
          <a:ln>
            <a:noFill/>
          </a:ln>
        </p:spPr>
      </p:pic>
      <p:pic>
        <p:nvPicPr>
          <p:cNvPr id="141" name="Google Shape;141;p2"/>
          <p:cNvPicPr preferRelativeResize="0"/>
          <p:nvPr/>
        </p:nvPicPr>
        <p:blipFill rotWithShape="1">
          <a:blip r:embed="rId4">
            <a:alphaModFix amt="14000"/>
          </a:blip>
          <a:srcRect t="41584" b="12251"/>
          <a:stretch/>
        </p:blipFill>
        <p:spPr>
          <a:xfrm>
            <a:off x="837698" y="1377800"/>
            <a:ext cx="12192000" cy="7394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3" name="Google Shape;173;p6"/>
          <p:cNvSpPr txBox="1">
            <a:spLocks noGrp="1"/>
          </p:cNvSpPr>
          <p:nvPr>
            <p:ph type="body" idx="4294967295"/>
          </p:nvPr>
        </p:nvSpPr>
        <p:spPr>
          <a:xfrm>
            <a:off x="5935579" y="866274"/>
            <a:ext cx="5566610" cy="5243214"/>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rgbClr val="888888"/>
              </a:buClr>
              <a:buSzPts val="2400"/>
              <a:buNone/>
            </a:pPr>
            <a:endParaRPr lang="es-CO" sz="1800" b="1" dirty="0">
              <a:solidFill>
                <a:srgbClr val="FF0000"/>
              </a:solidFill>
              <a:latin typeface="Arial" panose="020B0604020202020204" pitchFamily="34" charset="0"/>
              <a:cs typeface="Arial" panose="020B0604020202020204" pitchFamily="34" charset="0"/>
            </a:endParaRPr>
          </a:p>
          <a:p>
            <a:pPr marL="0" lvl="0" indent="0" algn="just" rtl="0">
              <a:lnSpc>
                <a:spcPct val="90000"/>
              </a:lnSpc>
              <a:spcBef>
                <a:spcPts val="0"/>
              </a:spcBef>
              <a:spcAft>
                <a:spcPts val="0"/>
              </a:spcAft>
              <a:buClr>
                <a:srgbClr val="888888"/>
              </a:buClr>
              <a:buSzPts val="2400"/>
              <a:buNone/>
            </a:pPr>
            <a:endParaRPr lang="es-CO" sz="1800" b="1" dirty="0">
              <a:solidFill>
                <a:srgbClr val="FF0000"/>
              </a:solidFill>
              <a:latin typeface="Arial" panose="020B0604020202020204" pitchFamily="34" charset="0"/>
              <a:cs typeface="Arial" panose="020B0604020202020204" pitchFamily="34" charset="0"/>
            </a:endParaRPr>
          </a:p>
          <a:p>
            <a:pPr marL="0" lvl="0" indent="0" algn="just" rtl="0">
              <a:lnSpc>
                <a:spcPct val="90000"/>
              </a:lnSpc>
              <a:spcBef>
                <a:spcPts val="0"/>
              </a:spcBef>
              <a:spcAft>
                <a:spcPts val="0"/>
              </a:spcAft>
              <a:buClr>
                <a:srgbClr val="888888"/>
              </a:buClr>
              <a:buSzPts val="2400"/>
              <a:buNone/>
            </a:pPr>
            <a:endParaRPr lang="es-CO" sz="1800" b="1" dirty="0">
              <a:solidFill>
                <a:srgbClr val="FF0000"/>
              </a:solidFill>
              <a:latin typeface="Arial" panose="020B0604020202020204" pitchFamily="34" charset="0"/>
              <a:cs typeface="Arial" panose="020B0604020202020204" pitchFamily="34" charset="0"/>
            </a:endParaRPr>
          </a:p>
        </p:txBody>
      </p:sp>
      <p:pic>
        <p:nvPicPr>
          <p:cNvPr id="175" name="Google Shape;175;p6"/>
          <p:cNvPicPr preferRelativeResize="0"/>
          <p:nvPr/>
        </p:nvPicPr>
        <p:blipFill rotWithShape="1">
          <a:blip r:embed="rId3">
            <a:alphaModFix/>
          </a:blip>
          <a:srcRect/>
          <a:stretch/>
        </p:blipFill>
        <p:spPr>
          <a:xfrm>
            <a:off x="10411250" y="162225"/>
            <a:ext cx="835326" cy="527500"/>
          </a:xfrm>
          <a:prstGeom prst="rect">
            <a:avLst/>
          </a:prstGeom>
          <a:noFill/>
          <a:ln>
            <a:noFill/>
          </a:ln>
        </p:spPr>
      </p:pic>
      <p:pic>
        <p:nvPicPr>
          <p:cNvPr id="176" name="Google Shape;176;p6"/>
          <p:cNvPicPr preferRelativeResize="0"/>
          <p:nvPr/>
        </p:nvPicPr>
        <p:blipFill rotWithShape="1">
          <a:blip r:embed="rId4">
            <a:alphaModFix/>
          </a:blip>
          <a:srcRect/>
          <a:stretch/>
        </p:blipFill>
        <p:spPr>
          <a:xfrm>
            <a:off x="11420425" y="162225"/>
            <a:ext cx="527499" cy="527499"/>
          </a:xfrm>
          <a:prstGeom prst="rect">
            <a:avLst/>
          </a:prstGeom>
          <a:noFill/>
          <a:ln>
            <a:noFill/>
          </a:ln>
        </p:spPr>
      </p:pic>
      <p:sp>
        <p:nvSpPr>
          <p:cNvPr id="7" name="CuadroTexto 6">
            <a:extLst>
              <a:ext uri="{FF2B5EF4-FFF2-40B4-BE49-F238E27FC236}">
                <a16:creationId xmlns:a16="http://schemas.microsoft.com/office/drawing/2014/main" id="{3BF5088E-D953-4ABE-B3FB-A665EB8D9AB2}"/>
              </a:ext>
            </a:extLst>
          </p:cNvPr>
          <p:cNvSpPr txBox="1"/>
          <p:nvPr/>
        </p:nvSpPr>
        <p:spPr>
          <a:xfrm>
            <a:off x="5229225" y="930442"/>
            <a:ext cx="6486525" cy="5751446"/>
          </a:xfrm>
          <a:prstGeom prst="rect">
            <a:avLst/>
          </a:prstGeom>
          <a:noFill/>
        </p:spPr>
        <p:txBody>
          <a:bodyPr wrap="square">
            <a:spAutoFit/>
          </a:bodyPr>
          <a:lstStyle/>
          <a:p>
            <a:pPr algn="ctr" defTabSz="914400" eaLnBrk="1" fontAlgn="auto" latinLnBrk="0" hangingPunct="1">
              <a:lnSpc>
                <a:spcPct val="90000"/>
              </a:lnSpc>
              <a:buClr>
                <a:schemeClr val="dk1"/>
              </a:buClr>
              <a:buSzPts val="6000"/>
              <a:tabLst/>
              <a:defRPr/>
            </a:pPr>
            <a:r>
              <a:rPr lang="es-ES" sz="2800" b="1" dirty="0">
                <a:solidFill>
                  <a:srgbClr val="932D46"/>
                </a:solidFill>
                <a:latin typeface="+mj-lt"/>
                <a:ea typeface="Verdana"/>
              </a:rPr>
              <a:t>Programa de Transparencia y Ética Pública - PTEP</a:t>
            </a:r>
            <a:r>
              <a:rPr kumimoji="0" lang="es-ES" sz="14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rPr>
              <a:t> </a:t>
            </a:r>
            <a:endParaRPr kumimoji="0" lang="es-CO"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a:p>
            <a:pPr marL="457200" lvl="0" indent="-406400" algn="just" defTabSz="914400" eaLnBrk="1" fontAlgn="auto" latinLnBrk="0" hangingPunct="1">
              <a:lnSpc>
                <a:spcPct val="90000"/>
              </a:lnSpc>
              <a:spcBef>
                <a:spcPts val="1000"/>
              </a:spcBef>
              <a:buClr>
                <a:schemeClr val="dk1"/>
              </a:buClr>
              <a:buSzPts val="2400"/>
              <a:buFont typeface="Arial" panose="020B0604020202020204" pitchFamily="34" charset="0"/>
              <a:buChar char="•"/>
              <a:tabLst/>
              <a:defRPr/>
            </a:pPr>
            <a:r>
              <a:rPr lang="es-ES" sz="1700" b="1" dirty="0">
                <a:solidFill>
                  <a:schemeClr val="tx1"/>
                </a:solidFill>
                <a:latin typeface="+mn-lt"/>
                <a:ea typeface="Verdana"/>
                <a:cs typeface="Arial" panose="020B0604020202020204" pitchFamily="34" charset="0"/>
              </a:rPr>
              <a:t>Conjunto de acciones que la entidad define e implementa para promover, una cultura de la legalidad e identificar, medir, controlar y monitorear  riesgos de corrupción que se puedan presentar en el desarrollo de su misionalidad.</a:t>
            </a:r>
          </a:p>
          <a:p>
            <a:pPr marL="457200" lvl="0" indent="-406400" algn="just" defTabSz="914400" eaLnBrk="1" fontAlgn="auto" latinLnBrk="0" hangingPunct="1">
              <a:lnSpc>
                <a:spcPct val="90000"/>
              </a:lnSpc>
              <a:spcBef>
                <a:spcPts val="1000"/>
              </a:spcBef>
              <a:buClr>
                <a:schemeClr val="dk1"/>
              </a:buClr>
              <a:buSzPts val="2400"/>
              <a:buFont typeface="Arial" panose="020B0604020202020204" pitchFamily="34" charset="0"/>
              <a:buChar char="•"/>
              <a:tabLst/>
              <a:defRPr/>
            </a:pPr>
            <a:endParaRPr lang="es-ES" sz="1700" b="1" dirty="0">
              <a:solidFill>
                <a:schemeClr val="tx1"/>
              </a:solidFill>
              <a:latin typeface="+mn-lt"/>
              <a:ea typeface="Verdana"/>
              <a:cs typeface="Arial" panose="020B0604020202020204" pitchFamily="34" charset="0"/>
            </a:endParaRPr>
          </a:p>
          <a:p>
            <a:pPr marL="457200" lvl="0" indent="-406400" algn="just" defTabSz="914400" eaLnBrk="1" fontAlgn="auto" latinLnBrk="0" hangingPunct="1">
              <a:lnSpc>
                <a:spcPct val="90000"/>
              </a:lnSpc>
              <a:spcBef>
                <a:spcPts val="1000"/>
              </a:spcBef>
              <a:buClr>
                <a:schemeClr val="dk1"/>
              </a:buClr>
              <a:buSzPts val="2400"/>
              <a:buFont typeface="Arial" panose="020B0604020202020204" pitchFamily="34" charset="0"/>
              <a:buChar char="•"/>
              <a:tabLst/>
              <a:defRPr/>
            </a:pPr>
            <a:r>
              <a:rPr lang="es-ES" sz="1700" b="1" dirty="0">
                <a:solidFill>
                  <a:schemeClr val="tx1"/>
                </a:solidFill>
                <a:latin typeface="+mn-lt"/>
                <a:ea typeface="Verdana"/>
                <a:cs typeface="Arial" panose="020B0604020202020204" pitchFamily="34" charset="0"/>
              </a:rPr>
              <a:t>El PTEP se debe integrar al Sistema de Gestión de Calidad, y articularlo con el MECI, en el marco del MIPG, permite  planear, gestionar, evaluar, controlar y mejorar su desempeño, bajo criterios de calidad, buscando la satisfacción de los ciudadanos.</a:t>
            </a:r>
          </a:p>
          <a:p>
            <a:pPr marL="457200" lvl="0" indent="-406400" algn="just" defTabSz="914400" eaLnBrk="1" fontAlgn="auto" latinLnBrk="0" hangingPunct="1">
              <a:lnSpc>
                <a:spcPct val="90000"/>
              </a:lnSpc>
              <a:spcBef>
                <a:spcPts val="1000"/>
              </a:spcBef>
              <a:buClr>
                <a:schemeClr val="dk1"/>
              </a:buClr>
              <a:buSzPts val="2400"/>
              <a:buFont typeface="Arial" panose="020B0604020202020204" pitchFamily="34" charset="0"/>
              <a:buChar char="•"/>
              <a:tabLst/>
              <a:defRPr/>
            </a:pPr>
            <a:endParaRPr lang="es-ES" sz="1700" b="1" dirty="0">
              <a:solidFill>
                <a:schemeClr val="tx1"/>
              </a:solidFill>
              <a:latin typeface="+mn-lt"/>
              <a:ea typeface="Verdana"/>
              <a:cs typeface="Arial" panose="020B0604020202020204" pitchFamily="34" charset="0"/>
            </a:endParaRPr>
          </a:p>
          <a:p>
            <a:pPr marL="457200" lvl="0" indent="-406400" algn="just" defTabSz="914400" eaLnBrk="1" fontAlgn="auto" latinLnBrk="0" hangingPunct="1">
              <a:lnSpc>
                <a:spcPct val="90000"/>
              </a:lnSpc>
              <a:spcBef>
                <a:spcPts val="1000"/>
              </a:spcBef>
              <a:buClr>
                <a:schemeClr val="dk1"/>
              </a:buClr>
              <a:buSzPts val="2400"/>
              <a:buFont typeface="Arial" panose="020B0604020202020204" pitchFamily="34" charset="0"/>
              <a:buChar char="•"/>
              <a:tabLst/>
              <a:defRPr/>
            </a:pPr>
            <a:r>
              <a:rPr lang="es-ES" sz="1700" b="1" dirty="0">
                <a:solidFill>
                  <a:schemeClr val="tx1"/>
                </a:solidFill>
                <a:latin typeface="+mn-lt"/>
                <a:ea typeface="Verdana"/>
                <a:cs typeface="Arial" panose="020B0604020202020204" pitchFamily="34" charset="0"/>
              </a:rPr>
              <a:t>Permite la adopción de herramientas, instrumentos y  políticas institucionales que faciliten la gestión integral para la prevención, detección y respuesta a riesgos de corrupción, fraude o soborno y la existencia de conflictos de interés.</a:t>
            </a:r>
          </a:p>
          <a:p>
            <a:pPr marL="71120" marR="69215" lvl="0" indent="0" algn="just" defTabSz="914400" rtl="0" eaLnBrk="1" fontAlgn="auto" latinLnBrk="0" hangingPunct="1">
              <a:lnSpc>
                <a:spcPct val="150000"/>
              </a:lnSpc>
              <a:spcBef>
                <a:spcPts val="0"/>
              </a:spcBef>
              <a:spcAft>
                <a:spcPts val="0"/>
              </a:spcAft>
              <a:buClr>
                <a:srgbClr val="000000"/>
              </a:buClr>
              <a:buSzTx/>
              <a:buFont typeface="Arial"/>
              <a:buNone/>
              <a:tabLst/>
              <a:defRPr/>
            </a:pPr>
            <a:endParaRPr kumimoji="0" lang="es-CO" sz="1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pic>
        <p:nvPicPr>
          <p:cNvPr id="8" name="Google Shape;181;g211ec727162_0_10">
            <a:extLst>
              <a:ext uri="{FF2B5EF4-FFF2-40B4-BE49-F238E27FC236}">
                <a16:creationId xmlns:a16="http://schemas.microsoft.com/office/drawing/2014/main" id="{6F397F85-ABC3-471A-BA31-4D5A5937B281}"/>
              </a:ext>
            </a:extLst>
          </p:cNvPr>
          <p:cNvPicPr preferRelativeResize="0"/>
          <p:nvPr/>
        </p:nvPicPr>
        <p:blipFill rotWithShape="1">
          <a:blip r:embed="rId5">
            <a:alphaModFix/>
          </a:blip>
          <a:srcRect r="1116" b="21389"/>
          <a:stretch/>
        </p:blipFill>
        <p:spPr>
          <a:xfrm>
            <a:off x="476251" y="1028998"/>
            <a:ext cx="4852988" cy="5243214"/>
          </a:xfrm>
          <a:prstGeom prst="rect">
            <a:avLst/>
          </a:prstGeom>
          <a:noFill/>
          <a:ln>
            <a:noFill/>
          </a:ln>
        </p:spPr>
      </p:pic>
    </p:spTree>
    <p:extLst>
      <p:ext uri="{BB962C8B-B14F-4D97-AF65-F5344CB8AC3E}">
        <p14:creationId xmlns:p14="http://schemas.microsoft.com/office/powerpoint/2010/main" val="1457709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7" name="Google Shape;147;g211fa34775c_0_15"/>
          <p:cNvPicPr preferRelativeResize="0"/>
          <p:nvPr/>
        </p:nvPicPr>
        <p:blipFill rotWithShape="1">
          <a:blip r:embed="rId3">
            <a:alphaModFix/>
          </a:blip>
          <a:srcRect l="9530" t="30604" r="16707" b="2398"/>
          <a:stretch/>
        </p:blipFill>
        <p:spPr>
          <a:xfrm>
            <a:off x="6240380" y="460710"/>
            <a:ext cx="5807242" cy="5811503"/>
          </a:xfrm>
          <a:prstGeom prst="rect">
            <a:avLst/>
          </a:prstGeom>
          <a:noFill/>
          <a:ln>
            <a:noFill/>
          </a:ln>
        </p:spPr>
      </p:pic>
      <p:sp>
        <p:nvSpPr>
          <p:cNvPr id="148" name="Google Shape;148;g211fa34775c_0_15"/>
          <p:cNvSpPr txBox="1">
            <a:spLocks noGrp="1"/>
          </p:cNvSpPr>
          <p:nvPr>
            <p:ph type="ctrTitle"/>
          </p:nvPr>
        </p:nvSpPr>
        <p:spPr>
          <a:xfrm>
            <a:off x="812575" y="330593"/>
            <a:ext cx="4864200" cy="551612"/>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chemeClr val="dk1"/>
              </a:buClr>
              <a:buSzPts val="6000"/>
              <a:buFont typeface="Verdana"/>
              <a:buNone/>
            </a:pPr>
            <a:r>
              <a:rPr lang="es-CO" sz="2800" b="1" dirty="0">
                <a:solidFill>
                  <a:srgbClr val="932D46"/>
                </a:solidFill>
                <a:latin typeface="+mj-lt"/>
              </a:rPr>
              <a:t>MARCO LEGAL - PTEP</a:t>
            </a:r>
            <a:endParaRPr sz="2800" b="1" dirty="0">
              <a:solidFill>
                <a:srgbClr val="932D46"/>
              </a:solidFill>
              <a:latin typeface="+mj-lt"/>
            </a:endParaRPr>
          </a:p>
        </p:txBody>
      </p:sp>
      <p:sp>
        <p:nvSpPr>
          <p:cNvPr id="149" name="Google Shape;149;g211fa34775c_0_15"/>
          <p:cNvSpPr txBox="1">
            <a:spLocks noGrp="1"/>
          </p:cNvSpPr>
          <p:nvPr>
            <p:ph type="subTitle" idx="1"/>
          </p:nvPr>
        </p:nvSpPr>
        <p:spPr>
          <a:xfrm>
            <a:off x="144379" y="1074821"/>
            <a:ext cx="5951621" cy="5452587"/>
          </a:xfrm>
          <a:prstGeom prst="rect">
            <a:avLst/>
          </a:prstGeom>
          <a:noFill/>
          <a:ln>
            <a:noFill/>
          </a:ln>
        </p:spPr>
        <p:txBody>
          <a:bodyPr spcFirstLastPara="1" wrap="square" lIns="91425" tIns="45700" rIns="91425" bIns="45700" anchor="t" anchorCtr="0">
            <a:noAutofit/>
          </a:bodyPr>
          <a:lstStyle/>
          <a:p>
            <a:pPr algn="just">
              <a:buFont typeface="Arial" panose="020B0604020202020204" pitchFamily="34" charset="0"/>
              <a:buChar char="•"/>
            </a:pPr>
            <a:r>
              <a:rPr lang="es-ES" sz="2000" b="1" i="0" dirty="0">
                <a:solidFill>
                  <a:schemeClr val="tx1"/>
                </a:solidFill>
                <a:effectLst/>
                <a:latin typeface="+mn-lt"/>
                <a:cs typeface="Arial" panose="020B0604020202020204" pitchFamily="34" charset="0"/>
              </a:rPr>
              <a:t>La Ley 2195 de 2022, </a:t>
            </a:r>
            <a:r>
              <a:rPr kumimoji="0" lang="es-ES" sz="2000" b="1" i="0" u="none" strike="noStrike" kern="0" cap="none" spc="0" normalizeH="0" baseline="0" noProof="0" dirty="0">
                <a:ln>
                  <a:noFill/>
                </a:ln>
                <a:solidFill>
                  <a:schemeClr val="tx1"/>
                </a:solidFill>
                <a:effectLst/>
                <a:uLnTx/>
                <a:uFillTx/>
                <a:latin typeface="+mn-lt"/>
                <a:ea typeface="Verdana"/>
                <a:cs typeface="Arial" panose="020B0604020202020204" pitchFamily="34" charset="0"/>
                <a:sym typeface="Verdana"/>
              </a:rPr>
              <a:t>hizo exigible a </a:t>
            </a:r>
            <a:r>
              <a:rPr lang="es-ES" sz="2000" b="1" i="0" dirty="0">
                <a:solidFill>
                  <a:schemeClr val="tx1"/>
                </a:solidFill>
                <a:effectLst/>
                <a:latin typeface="+mn-lt"/>
                <a:cs typeface="Arial" panose="020B0604020202020204" pitchFamily="34" charset="0"/>
              </a:rPr>
              <a:t>las entidades públicas </a:t>
            </a:r>
            <a:r>
              <a:rPr kumimoji="0" lang="es-ES" sz="2000" b="1" i="0" u="none" strike="noStrike" kern="0" cap="none" spc="0" normalizeH="0" baseline="0" noProof="0" dirty="0">
                <a:ln>
                  <a:noFill/>
                </a:ln>
                <a:solidFill>
                  <a:schemeClr val="tx1"/>
                </a:solidFill>
                <a:effectLst/>
                <a:uLnTx/>
                <a:uFillTx/>
                <a:latin typeface="+mn-lt"/>
                <a:ea typeface="Verdana"/>
                <a:cs typeface="Arial" panose="020B0604020202020204" pitchFamily="34" charset="0"/>
                <a:sym typeface="Verdana"/>
              </a:rPr>
              <a:t>la implementación </a:t>
            </a:r>
            <a:r>
              <a:rPr lang="es-ES" sz="2000" b="1" i="0" dirty="0">
                <a:solidFill>
                  <a:schemeClr val="tx1"/>
                </a:solidFill>
                <a:effectLst/>
                <a:latin typeface="+mn-lt"/>
                <a:cs typeface="Arial" panose="020B0604020202020204" pitchFamily="34" charset="0"/>
              </a:rPr>
              <a:t>del Programa de Transparencia y Ética Pública - PTEP, que</a:t>
            </a:r>
            <a:r>
              <a:rPr lang="es-ES" sz="2000" b="1" dirty="0">
                <a:solidFill>
                  <a:schemeClr val="tx1"/>
                </a:solidFill>
                <a:latin typeface="+mn-lt"/>
                <a:cs typeface="Arial" panose="020B0604020202020204" pitchFamily="34" charset="0"/>
              </a:rPr>
              <a:t> </a:t>
            </a:r>
            <a:r>
              <a:rPr lang="es-ES" sz="2000" b="1" i="0" dirty="0">
                <a:solidFill>
                  <a:schemeClr val="tx1"/>
                </a:solidFill>
                <a:effectLst/>
                <a:latin typeface="+mn-lt"/>
              </a:rPr>
              <a:t>debe estar alineado con  los planes de desarrollo institucional</a:t>
            </a:r>
            <a:r>
              <a:rPr lang="es-ES" sz="2000" b="1" dirty="0">
                <a:solidFill>
                  <a:schemeClr val="tx1"/>
                </a:solidFill>
                <a:latin typeface="+mn-lt"/>
              </a:rPr>
              <a:t> y</a:t>
            </a:r>
            <a:r>
              <a:rPr lang="es-ES" sz="2000" b="1" i="0" dirty="0">
                <a:solidFill>
                  <a:schemeClr val="tx1"/>
                </a:solidFill>
                <a:effectLst/>
                <a:latin typeface="+mn-lt"/>
              </a:rPr>
              <a:t> </a:t>
            </a:r>
            <a:r>
              <a:rPr lang="es-ES" sz="2000" b="1" i="0" dirty="0">
                <a:solidFill>
                  <a:schemeClr val="tx1"/>
                </a:solidFill>
                <a:effectLst/>
                <a:latin typeface="+mn-lt"/>
                <a:cs typeface="Arial" panose="020B0604020202020204" pitchFamily="34" charset="0"/>
              </a:rPr>
              <a:t> reemplazo los Planes de Anticorrupción y de Atención a las Ciudadanías.</a:t>
            </a:r>
          </a:p>
          <a:p>
            <a:pPr marL="50800" indent="0" algn="just"/>
            <a:endParaRPr lang="es-ES" sz="2000" b="1" i="0" dirty="0">
              <a:solidFill>
                <a:schemeClr val="tx1"/>
              </a:solidFill>
              <a:effectLst/>
              <a:latin typeface="+mn-lt"/>
              <a:cs typeface="Arial" panose="020B0604020202020204" pitchFamily="34" charset="0"/>
            </a:endParaRPr>
          </a:p>
          <a:p>
            <a:pPr algn="just">
              <a:buFont typeface="Arial" panose="020B0604020202020204" pitchFamily="34" charset="0"/>
              <a:buChar char="•"/>
            </a:pPr>
            <a:r>
              <a:rPr lang="es-ES" sz="2000" b="1" dirty="0">
                <a:solidFill>
                  <a:schemeClr val="tx1"/>
                </a:solidFill>
                <a:latin typeface="+mn-lt"/>
                <a:cs typeface="Arial" panose="020B0604020202020204" pitchFamily="34" charset="0"/>
              </a:rPr>
              <a:t>El decreto 1122 de 2024</a:t>
            </a:r>
            <a:r>
              <a:rPr lang="es-ES" sz="2000" b="1" i="0" dirty="0">
                <a:solidFill>
                  <a:schemeClr val="tx1"/>
                </a:solidFill>
                <a:effectLst/>
                <a:latin typeface="+mn-lt"/>
                <a:cs typeface="Arial" panose="020B0604020202020204" pitchFamily="34" charset="0"/>
              </a:rPr>
              <a:t> modificó y </a:t>
            </a:r>
            <a:r>
              <a:rPr lang="es-ES" sz="2000" b="1" dirty="0">
                <a:solidFill>
                  <a:schemeClr val="tx1"/>
                </a:solidFill>
                <a:latin typeface="+mn-lt"/>
                <a:cs typeface="Arial" panose="020B0604020202020204" pitchFamily="34" charset="0"/>
              </a:rPr>
              <a:t>prorrogó la obligatoriedad  del desarrollo, implementación y aprobación de cada una de las fases del PTEP, para lo cual la Secretaría de Transparencia, emitió</a:t>
            </a:r>
            <a:r>
              <a:rPr lang="es-ES" sz="2000" b="1" i="0" dirty="0">
                <a:solidFill>
                  <a:schemeClr val="tx1"/>
                </a:solidFill>
                <a:effectLst/>
                <a:latin typeface="+mn-lt"/>
              </a:rPr>
              <a:t> el Anexo Técnico, que estableció  los  lineamientos  para  la formulación   y  ejecución del mismo</a:t>
            </a:r>
            <a:r>
              <a:rPr lang="es-ES" sz="2000" b="1" dirty="0">
                <a:solidFill>
                  <a:schemeClr val="tx1"/>
                </a:solidFill>
                <a:latin typeface="+mn-lt"/>
              </a:rPr>
              <a:t>.</a:t>
            </a:r>
            <a:endParaRPr sz="2000" b="1" dirty="0">
              <a:solidFill>
                <a:schemeClr val="tx1"/>
              </a:solidFill>
              <a:latin typeface="+mn-lt"/>
              <a:cs typeface="Arial" panose="020B0604020202020204" pitchFamily="34" charset="0"/>
            </a:endParaRPr>
          </a:p>
        </p:txBody>
      </p:sp>
      <p:pic>
        <p:nvPicPr>
          <p:cNvPr id="5" name="Google Shape;175;p6">
            <a:extLst>
              <a:ext uri="{FF2B5EF4-FFF2-40B4-BE49-F238E27FC236}">
                <a16:creationId xmlns:a16="http://schemas.microsoft.com/office/drawing/2014/main" id="{DA3C0B95-F552-4DB0-880E-2667BD15C6DA}"/>
              </a:ext>
            </a:extLst>
          </p:cNvPr>
          <p:cNvPicPr preferRelativeResize="0"/>
          <p:nvPr/>
        </p:nvPicPr>
        <p:blipFill rotWithShape="1">
          <a:blip r:embed="rId4">
            <a:alphaModFix/>
          </a:blip>
          <a:srcRect/>
          <a:stretch/>
        </p:blipFill>
        <p:spPr>
          <a:xfrm>
            <a:off x="10411250" y="133650"/>
            <a:ext cx="835326" cy="527500"/>
          </a:xfrm>
          <a:prstGeom prst="rect">
            <a:avLst/>
          </a:prstGeom>
          <a:noFill/>
          <a:ln>
            <a:noFill/>
          </a:ln>
        </p:spPr>
      </p:pic>
      <p:pic>
        <p:nvPicPr>
          <p:cNvPr id="6" name="Google Shape;176;p6">
            <a:extLst>
              <a:ext uri="{FF2B5EF4-FFF2-40B4-BE49-F238E27FC236}">
                <a16:creationId xmlns:a16="http://schemas.microsoft.com/office/drawing/2014/main" id="{6C49991C-C214-478F-AA97-B6C315E9EC5E}"/>
              </a:ext>
            </a:extLst>
          </p:cNvPr>
          <p:cNvPicPr preferRelativeResize="0"/>
          <p:nvPr/>
        </p:nvPicPr>
        <p:blipFill rotWithShape="1">
          <a:blip r:embed="rId5">
            <a:alphaModFix/>
          </a:blip>
          <a:srcRect/>
          <a:stretch/>
        </p:blipFill>
        <p:spPr>
          <a:xfrm>
            <a:off x="11420425" y="162225"/>
            <a:ext cx="527499" cy="5274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6" name="Google Shape;156;p3"/>
          <p:cNvSpPr txBox="1">
            <a:spLocks noGrp="1"/>
          </p:cNvSpPr>
          <p:nvPr>
            <p:ph type="ctrTitle"/>
          </p:nvPr>
        </p:nvSpPr>
        <p:spPr>
          <a:xfrm>
            <a:off x="5803675" y="2621025"/>
            <a:ext cx="4864200" cy="88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Verdana"/>
              <a:buNone/>
            </a:pPr>
            <a:br>
              <a:rPr lang="es-CO" sz="2000" b="1" dirty="0">
                <a:solidFill>
                  <a:srgbClr val="932D46"/>
                </a:solidFill>
              </a:rPr>
            </a:br>
            <a:endParaRPr sz="2000" b="1" dirty="0">
              <a:solidFill>
                <a:srgbClr val="932D46"/>
              </a:solidFill>
            </a:endParaRPr>
          </a:p>
        </p:txBody>
      </p:sp>
      <p:sp>
        <p:nvSpPr>
          <p:cNvPr id="157" name="Google Shape;157;p3"/>
          <p:cNvSpPr txBox="1">
            <a:spLocks noGrp="1"/>
          </p:cNvSpPr>
          <p:nvPr>
            <p:ph type="subTitle" idx="1"/>
          </p:nvPr>
        </p:nvSpPr>
        <p:spPr>
          <a:xfrm>
            <a:off x="4314825" y="520505"/>
            <a:ext cx="7400925" cy="6175270"/>
          </a:xfrm>
          <a:prstGeom prst="rect">
            <a:avLst/>
          </a:prstGeom>
          <a:noFill/>
          <a:ln>
            <a:noFill/>
          </a:ln>
        </p:spPr>
        <p:txBody>
          <a:bodyPr spcFirstLastPara="1" wrap="square" lIns="91425" tIns="45700" rIns="91425" bIns="45700" anchor="t" anchorCtr="0">
            <a:noAutofit/>
          </a:bodyPr>
          <a:lstStyle/>
          <a:p>
            <a:pPr marL="50800" indent="0" algn="l"/>
            <a:r>
              <a:rPr lang="es-ES" sz="2800" b="1" dirty="0">
                <a:solidFill>
                  <a:schemeClr val="tx1"/>
                </a:solidFill>
                <a:latin typeface="Arial" panose="020B0604020202020204" pitchFamily="34" charset="0"/>
                <a:cs typeface="Arial" panose="020B0604020202020204" pitchFamily="34" charset="0"/>
              </a:rPr>
              <a:t>El Anexo Técnico  </a:t>
            </a:r>
            <a:r>
              <a:rPr lang="es-ES" b="1" dirty="0">
                <a:solidFill>
                  <a:schemeClr val="tx1"/>
                </a:solidFill>
                <a:latin typeface="Arial" panose="020B0604020202020204" pitchFamily="34" charset="0"/>
                <a:cs typeface="Arial" panose="020B0604020202020204" pitchFamily="34" charset="0"/>
              </a:rPr>
              <a:t>divide  el  PTEP  en  dos componentes:</a:t>
            </a:r>
          </a:p>
          <a:p>
            <a:pPr marL="50800" indent="0" algn="l"/>
            <a:endParaRPr lang="es-ES" b="1" dirty="0">
              <a:solidFill>
                <a:schemeClr val="tx1"/>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es-ES" sz="2200" b="1" dirty="0">
                <a:solidFill>
                  <a:schemeClr val="tx1"/>
                </a:solidFill>
                <a:latin typeface="Arial" panose="020B0604020202020204" pitchFamily="34" charset="0"/>
                <a:cs typeface="Arial" panose="020B0604020202020204" pitchFamily="34" charset="0"/>
              </a:rPr>
              <a:t>Componente Transversal</a:t>
            </a:r>
            <a:r>
              <a:rPr lang="es-ES" sz="2000" b="1" dirty="0">
                <a:solidFill>
                  <a:schemeClr val="tx1"/>
                </a:solidFill>
                <a:latin typeface="Arial" panose="020B0604020202020204" pitchFamily="34" charset="0"/>
                <a:cs typeface="Arial" panose="020B0604020202020204" pitchFamily="34" charset="0"/>
              </a:rPr>
              <a:t>: </a:t>
            </a:r>
            <a:r>
              <a:rPr lang="es-ES" sz="2000" dirty="0">
                <a:solidFill>
                  <a:schemeClr val="tx1"/>
                </a:solidFill>
                <a:latin typeface="Arial" panose="020B0604020202020204" pitchFamily="34" charset="0"/>
                <a:cs typeface="Arial" panose="020B0604020202020204" pitchFamily="34" charset="0"/>
              </a:rPr>
              <a:t>agrupa elementos, procedimientos y controles mínimos que aseguran la operatividad del programa.</a:t>
            </a:r>
          </a:p>
          <a:p>
            <a:pPr marL="50800" indent="0" algn="just"/>
            <a:endParaRPr lang="es-ES" sz="2000" b="1" dirty="0">
              <a:solidFill>
                <a:schemeClr val="tx1"/>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es-ES" sz="2200" b="1" dirty="0">
                <a:solidFill>
                  <a:schemeClr val="tx1"/>
                </a:solidFill>
                <a:latin typeface="Arial" panose="020B0604020202020204" pitchFamily="34" charset="0"/>
                <a:cs typeface="Arial" panose="020B0604020202020204" pitchFamily="34" charset="0"/>
              </a:rPr>
              <a:t>Componente Programático: </a:t>
            </a:r>
            <a:r>
              <a:rPr lang="es-ES" sz="2000" dirty="0">
                <a:solidFill>
                  <a:schemeClr val="tx1"/>
                </a:solidFill>
                <a:latin typeface="Arial" panose="020B0604020202020204" pitchFamily="34" charset="0"/>
                <a:cs typeface="Arial" panose="020B0604020202020204" pitchFamily="34" charset="0"/>
              </a:rPr>
              <a:t>También   denominado  Estrategia  Institucional, agrupa los elementos, procedimientos y  controles   mínimos  que  hacen   parte  de  la   Estrategia Institucional  de Lucha  contra  la Corrupción,  en  cuatro temáticas:</a:t>
            </a:r>
          </a:p>
          <a:p>
            <a:pPr algn="just">
              <a:buFont typeface="Arial" panose="020B0604020202020204" pitchFamily="34" charset="0"/>
              <a:buChar char="•"/>
            </a:pPr>
            <a:endParaRPr lang="es-ES" sz="2000" dirty="0">
              <a:solidFill>
                <a:schemeClr val="tx1"/>
              </a:solidFill>
              <a:latin typeface="Arial" panose="020B0604020202020204" pitchFamily="34" charset="0"/>
              <a:cs typeface="Arial" panose="020B0604020202020204" pitchFamily="34" charset="0"/>
            </a:endParaRPr>
          </a:p>
          <a:p>
            <a:pPr lvl="1" algn="l">
              <a:buFont typeface="Arial" panose="020B0604020202020204" pitchFamily="34" charset="0"/>
              <a:buChar char="•"/>
            </a:pPr>
            <a:r>
              <a:rPr lang="es-ES" dirty="0">
                <a:solidFill>
                  <a:schemeClr val="tx1"/>
                </a:solidFill>
                <a:latin typeface="Arial" panose="020B0604020202020204" pitchFamily="34" charset="0"/>
                <a:cs typeface="Arial" panose="020B0604020202020204" pitchFamily="34" charset="0"/>
              </a:rPr>
              <a:t>1. Gestión del riesgo </a:t>
            </a:r>
          </a:p>
          <a:p>
            <a:pPr lvl="1" algn="l">
              <a:buFont typeface="Arial" panose="020B0604020202020204" pitchFamily="34" charset="0"/>
              <a:buChar char="•"/>
            </a:pPr>
            <a:r>
              <a:rPr lang="es-ES" dirty="0">
                <a:solidFill>
                  <a:schemeClr val="tx1"/>
                </a:solidFill>
                <a:latin typeface="Arial" panose="020B0604020202020204" pitchFamily="34" charset="0"/>
                <a:cs typeface="Arial" panose="020B0604020202020204" pitchFamily="34" charset="0"/>
              </a:rPr>
              <a:t>2. Redes y articulación </a:t>
            </a:r>
          </a:p>
          <a:p>
            <a:pPr lvl="1" algn="l">
              <a:buFont typeface="Arial" panose="020B0604020202020204" pitchFamily="34" charset="0"/>
              <a:buChar char="•"/>
            </a:pPr>
            <a:r>
              <a:rPr lang="es-ES" dirty="0">
                <a:solidFill>
                  <a:schemeClr val="tx1"/>
                </a:solidFill>
                <a:latin typeface="Arial" panose="020B0604020202020204" pitchFamily="34" charset="0"/>
                <a:cs typeface="Arial" panose="020B0604020202020204" pitchFamily="34" charset="0"/>
              </a:rPr>
              <a:t>3. Modelo de Estado Abierto </a:t>
            </a:r>
          </a:p>
          <a:p>
            <a:pPr lvl="1" algn="l">
              <a:buFont typeface="Arial" panose="020B0604020202020204" pitchFamily="34" charset="0"/>
              <a:buChar char="•"/>
            </a:pPr>
            <a:r>
              <a:rPr lang="es-ES" dirty="0">
                <a:solidFill>
                  <a:schemeClr val="tx1"/>
                </a:solidFill>
                <a:latin typeface="Arial" panose="020B0604020202020204" pitchFamily="34" charset="0"/>
                <a:cs typeface="Arial" panose="020B0604020202020204" pitchFamily="34" charset="0"/>
              </a:rPr>
              <a:t>4. Iniciativas adicionales</a:t>
            </a:r>
            <a:r>
              <a:rPr lang="es-ES" sz="2200" dirty="0">
                <a:solidFill>
                  <a:schemeClr val="tx1"/>
                </a:solidFill>
                <a:latin typeface="Arial" panose="020B0604020202020204" pitchFamily="34" charset="0"/>
                <a:cs typeface="Arial" panose="020B0604020202020204" pitchFamily="34" charset="0"/>
              </a:rPr>
              <a:t>.</a:t>
            </a:r>
          </a:p>
          <a:p>
            <a:pPr lvl="1" algn="l">
              <a:buFont typeface="Arial" panose="020B0604020202020204" pitchFamily="34" charset="0"/>
              <a:buChar char="•"/>
            </a:pPr>
            <a:endParaRPr lang="es-ES" sz="1400" dirty="0">
              <a:solidFill>
                <a:schemeClr val="tx1"/>
              </a:solidFill>
              <a:latin typeface="Arial" panose="020B0604020202020204" pitchFamily="34" charset="0"/>
              <a:cs typeface="Arial" panose="020B0604020202020204" pitchFamily="34" charset="0"/>
            </a:endParaRPr>
          </a:p>
          <a:p>
            <a:pPr lvl="1" algn="l">
              <a:buFont typeface="Arial" panose="020B0604020202020204" pitchFamily="34" charset="0"/>
              <a:buChar char="•"/>
            </a:pPr>
            <a:endParaRPr lang="es-ES" sz="1400" dirty="0">
              <a:solidFill>
                <a:schemeClr val="tx1"/>
              </a:solidFill>
              <a:latin typeface="Arial" panose="020B0604020202020204" pitchFamily="34" charset="0"/>
              <a:cs typeface="Arial" panose="020B0604020202020204" pitchFamily="34" charset="0"/>
            </a:endParaRPr>
          </a:p>
          <a:p>
            <a:pPr lvl="1" algn="l">
              <a:buFont typeface="Arial" panose="020B0604020202020204" pitchFamily="34" charset="0"/>
              <a:buChar char="•"/>
            </a:pPr>
            <a:endParaRPr lang="es-ES" sz="1400" dirty="0">
              <a:solidFill>
                <a:schemeClr val="tx1"/>
              </a:solidFill>
              <a:latin typeface="Arial" panose="020B0604020202020204" pitchFamily="34" charset="0"/>
              <a:cs typeface="Arial" panose="020B0604020202020204" pitchFamily="34" charset="0"/>
            </a:endParaRPr>
          </a:p>
          <a:p>
            <a:pPr lvl="1" algn="l">
              <a:buFont typeface="Arial" panose="020B0604020202020204" pitchFamily="34" charset="0"/>
              <a:buChar char="•"/>
            </a:pPr>
            <a:endParaRPr lang="es-ES" sz="1400" dirty="0">
              <a:solidFill>
                <a:schemeClr val="tx1"/>
              </a:solidFill>
              <a:latin typeface="Arial" panose="020B0604020202020204" pitchFamily="34" charset="0"/>
              <a:cs typeface="Arial" panose="020B0604020202020204" pitchFamily="34" charset="0"/>
            </a:endParaRPr>
          </a:p>
        </p:txBody>
      </p:sp>
      <p:pic>
        <p:nvPicPr>
          <p:cNvPr id="158" name="Google Shape;158;p3"/>
          <p:cNvPicPr preferRelativeResize="0"/>
          <p:nvPr/>
        </p:nvPicPr>
        <p:blipFill rotWithShape="1">
          <a:blip r:embed="rId3">
            <a:alphaModFix/>
          </a:blip>
          <a:srcRect l="30321" t="1816" r="23123"/>
          <a:stretch/>
        </p:blipFill>
        <p:spPr>
          <a:xfrm flipH="1">
            <a:off x="98522" y="520505"/>
            <a:ext cx="4042453" cy="5500467"/>
          </a:xfrm>
          <a:prstGeom prst="rect">
            <a:avLst/>
          </a:prstGeom>
          <a:noFill/>
          <a:ln>
            <a:noFill/>
          </a:ln>
        </p:spPr>
      </p:pic>
      <p:pic>
        <p:nvPicPr>
          <p:cNvPr id="5" name="Google Shape;175;p6">
            <a:extLst>
              <a:ext uri="{FF2B5EF4-FFF2-40B4-BE49-F238E27FC236}">
                <a16:creationId xmlns:a16="http://schemas.microsoft.com/office/drawing/2014/main" id="{5445758F-6B87-43FF-ADAF-F9E15AA259DE}"/>
              </a:ext>
            </a:extLst>
          </p:cNvPr>
          <p:cNvPicPr preferRelativeResize="0"/>
          <p:nvPr/>
        </p:nvPicPr>
        <p:blipFill rotWithShape="1">
          <a:blip r:embed="rId4">
            <a:alphaModFix/>
          </a:blip>
          <a:srcRect/>
          <a:stretch/>
        </p:blipFill>
        <p:spPr>
          <a:xfrm>
            <a:off x="10411250" y="162225"/>
            <a:ext cx="835326" cy="527500"/>
          </a:xfrm>
          <a:prstGeom prst="rect">
            <a:avLst/>
          </a:prstGeom>
          <a:noFill/>
          <a:ln>
            <a:noFill/>
          </a:ln>
        </p:spPr>
      </p:pic>
      <p:pic>
        <p:nvPicPr>
          <p:cNvPr id="6" name="Google Shape;176;p6">
            <a:extLst>
              <a:ext uri="{FF2B5EF4-FFF2-40B4-BE49-F238E27FC236}">
                <a16:creationId xmlns:a16="http://schemas.microsoft.com/office/drawing/2014/main" id="{BD3D4998-609B-4B12-AA43-83A2B494C225}"/>
              </a:ext>
            </a:extLst>
          </p:cNvPr>
          <p:cNvPicPr preferRelativeResize="0"/>
          <p:nvPr/>
        </p:nvPicPr>
        <p:blipFill rotWithShape="1">
          <a:blip r:embed="rId5">
            <a:alphaModFix/>
          </a:blip>
          <a:srcRect/>
          <a:stretch/>
        </p:blipFill>
        <p:spPr>
          <a:xfrm>
            <a:off x="11420425" y="162225"/>
            <a:ext cx="527499" cy="5274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7" name="Google Shape;167;g211fa34775c_0_24"/>
          <p:cNvSpPr txBox="1">
            <a:spLocks noGrp="1"/>
          </p:cNvSpPr>
          <p:nvPr>
            <p:ph type="subTitle" idx="1"/>
          </p:nvPr>
        </p:nvSpPr>
        <p:spPr>
          <a:xfrm>
            <a:off x="4557932" y="500064"/>
            <a:ext cx="7029898" cy="5644024"/>
          </a:xfrm>
          <a:prstGeom prst="rect">
            <a:avLst/>
          </a:prstGeom>
          <a:noFill/>
          <a:ln>
            <a:noFill/>
          </a:ln>
        </p:spPr>
        <p:txBody>
          <a:bodyPr spcFirstLastPara="1" wrap="square" lIns="91425" tIns="45700" rIns="91425" bIns="45700" anchor="t" anchorCtr="0">
            <a:noAutofit/>
          </a:bodyPr>
          <a:lstStyle/>
          <a:p>
            <a:pPr marL="50800" indent="0">
              <a:spcBef>
                <a:spcPts val="0"/>
              </a:spcBef>
              <a:buSzPts val="6000"/>
            </a:pPr>
            <a:r>
              <a:rPr lang="es-ES" sz="2800" b="1" dirty="0">
                <a:solidFill>
                  <a:srgbClr val="932D46"/>
                </a:solidFill>
                <a:latin typeface="+mj-lt"/>
                <a:cs typeface="Arial"/>
                <a:sym typeface="Arial"/>
              </a:rPr>
              <a:t>ACCIONES DESARROLLADAS</a:t>
            </a:r>
          </a:p>
          <a:p>
            <a:pPr marL="50800" indent="0">
              <a:spcBef>
                <a:spcPts val="0"/>
              </a:spcBef>
              <a:buSzPts val="6000"/>
            </a:pPr>
            <a:endParaRPr lang="es-ES" sz="2800" b="1" dirty="0">
              <a:solidFill>
                <a:srgbClr val="932D46"/>
              </a:solidFill>
              <a:latin typeface="+mj-lt"/>
              <a:cs typeface="Arial"/>
              <a:sym typeface="Arial"/>
            </a:endParaRPr>
          </a:p>
          <a:p>
            <a:pPr marL="50800" indent="0" algn="just">
              <a:lnSpc>
                <a:spcPct val="100000"/>
              </a:lnSpc>
              <a:spcBef>
                <a:spcPts val="600"/>
              </a:spcBef>
            </a:pPr>
            <a:r>
              <a:rPr lang="es-ES" sz="1900" b="1" dirty="0">
                <a:solidFill>
                  <a:schemeClr val="tx1"/>
                </a:solidFill>
                <a:latin typeface="Arial" panose="020B0604020202020204" pitchFamily="34" charset="0"/>
                <a:cs typeface="Arial" panose="020B0604020202020204" pitchFamily="34" charset="0"/>
              </a:rPr>
              <a:t>Artesanías de Colombia S.A-BIG, dio cumplimiento al régimen de transición que estableció los siguientes plazos:</a:t>
            </a:r>
          </a:p>
          <a:p>
            <a:pPr marL="50800" indent="0" algn="just">
              <a:lnSpc>
                <a:spcPct val="100000"/>
              </a:lnSpc>
              <a:spcBef>
                <a:spcPts val="0"/>
              </a:spcBef>
            </a:pPr>
            <a:endParaRPr lang="es-ES" sz="1900" b="1" dirty="0">
              <a:solidFill>
                <a:schemeClr val="tx1"/>
              </a:solidFill>
              <a:latin typeface="Arial" panose="020B0604020202020204" pitchFamily="34" charset="0"/>
              <a:cs typeface="Arial" panose="020B0604020202020204" pitchFamily="34" charset="0"/>
            </a:endParaRPr>
          </a:p>
          <a:p>
            <a:pPr algn="just">
              <a:lnSpc>
                <a:spcPct val="100000"/>
              </a:lnSpc>
              <a:spcBef>
                <a:spcPts val="0"/>
              </a:spcBef>
              <a:buFont typeface="Arial" panose="020B0604020202020204" pitchFamily="34" charset="0"/>
              <a:buChar char="•"/>
            </a:pPr>
            <a:r>
              <a:rPr lang="es-ES" sz="1900" b="1" dirty="0">
                <a:solidFill>
                  <a:schemeClr val="tx1"/>
                </a:solidFill>
                <a:latin typeface="Arial" panose="020B0604020202020204" pitchFamily="34" charset="0"/>
                <a:cs typeface="Arial" panose="020B0604020202020204" pitchFamily="34" charset="0"/>
              </a:rPr>
              <a:t>Al 29 de agosto de 2025, la entidad formulo y sometió  a aprobación el Componente Transversal, por parte del  Comité Institucional de Gestión y Desempeño.</a:t>
            </a:r>
            <a:endParaRPr lang="es-ES" sz="1900" dirty="0">
              <a:solidFill>
                <a:schemeClr val="tx1"/>
              </a:solidFill>
              <a:latin typeface="Arial" panose="020B0604020202020204" pitchFamily="34" charset="0"/>
              <a:cs typeface="Arial" panose="020B0604020202020204" pitchFamily="34" charset="0"/>
            </a:endParaRPr>
          </a:p>
          <a:p>
            <a:pPr marL="50800" indent="0" algn="just">
              <a:lnSpc>
                <a:spcPct val="100000"/>
              </a:lnSpc>
              <a:spcBef>
                <a:spcPts val="0"/>
              </a:spcBef>
            </a:pPr>
            <a:endParaRPr lang="es-ES" sz="1900" b="1" dirty="0">
              <a:solidFill>
                <a:schemeClr val="tx1"/>
              </a:solidFill>
              <a:latin typeface="Arial" panose="020B0604020202020204" pitchFamily="34" charset="0"/>
              <a:cs typeface="Arial" panose="020B0604020202020204" pitchFamily="34" charset="0"/>
            </a:endParaRPr>
          </a:p>
          <a:p>
            <a:pPr algn="just">
              <a:lnSpc>
                <a:spcPct val="100000"/>
              </a:lnSpc>
              <a:spcBef>
                <a:spcPts val="0"/>
              </a:spcBef>
              <a:buFont typeface="Arial" panose="020B0604020202020204" pitchFamily="34" charset="0"/>
              <a:buChar char="•"/>
            </a:pPr>
            <a:r>
              <a:rPr lang="es-ES" sz="1900" b="1" dirty="0">
                <a:solidFill>
                  <a:schemeClr val="tx1"/>
                </a:solidFill>
                <a:latin typeface="Arial" panose="020B0604020202020204" pitchFamily="34" charset="0"/>
                <a:cs typeface="Arial" panose="020B0604020202020204" pitchFamily="34" charset="0"/>
              </a:rPr>
              <a:t>Al 31 de diciembre de 2025, la entidad desarrollo y formulo el PTEP, integrando los  componentes, Transversal y  Programático, el cual fue aprobado por parte del Comité  Institucional de Gestión y Desempeño.</a:t>
            </a:r>
          </a:p>
          <a:p>
            <a:pPr algn="just">
              <a:lnSpc>
                <a:spcPct val="100000"/>
              </a:lnSpc>
              <a:spcBef>
                <a:spcPts val="0"/>
              </a:spcBef>
              <a:buFont typeface="Arial" panose="020B0604020202020204" pitchFamily="34" charset="0"/>
              <a:buChar char="•"/>
            </a:pPr>
            <a:endParaRPr lang="es-ES" sz="1900" b="1" dirty="0">
              <a:solidFill>
                <a:schemeClr val="tx1"/>
              </a:solidFill>
              <a:latin typeface="Arial" panose="020B0604020202020204" pitchFamily="34" charset="0"/>
              <a:cs typeface="Arial" panose="020B0604020202020204" pitchFamily="34" charset="0"/>
            </a:endParaRPr>
          </a:p>
          <a:p>
            <a:pPr algn="just">
              <a:lnSpc>
                <a:spcPct val="100000"/>
              </a:lnSpc>
              <a:spcBef>
                <a:spcPts val="0"/>
              </a:spcBef>
              <a:buFont typeface="Arial" panose="020B0604020202020204" pitchFamily="34" charset="0"/>
              <a:buChar char="•"/>
            </a:pPr>
            <a:r>
              <a:rPr lang="es-ES" sz="1900" b="1" dirty="0">
                <a:solidFill>
                  <a:schemeClr val="tx1"/>
                </a:solidFill>
                <a:latin typeface="Arial" panose="020B0604020202020204" pitchFamily="34" charset="0"/>
                <a:cs typeface="Arial" panose="020B0604020202020204" pitchFamily="34" charset="0"/>
              </a:rPr>
              <a:t>A 31 de enero de 2026, El PTEP fue  incorporado al Plan de Acción Institucional  2026, junto con los planes de acción, siendo  publicado en la página web de la entidad para consulta de la comunidad.</a:t>
            </a:r>
            <a:endParaRPr lang="es-ES" sz="1900" dirty="0">
              <a:solidFill>
                <a:schemeClr val="tx1"/>
              </a:solidFill>
              <a:latin typeface="Arial" panose="020B0604020202020204" pitchFamily="34" charset="0"/>
              <a:cs typeface="Arial" panose="020B0604020202020204" pitchFamily="34" charset="0"/>
            </a:endParaRPr>
          </a:p>
          <a:p>
            <a:pPr marL="50800" indent="0" algn="just">
              <a:lnSpc>
                <a:spcPct val="110000"/>
              </a:lnSpc>
              <a:spcBef>
                <a:spcPts val="0"/>
              </a:spcBef>
            </a:pPr>
            <a:r>
              <a:rPr lang="es-ES" sz="2000" dirty="0">
                <a:solidFill>
                  <a:schemeClr val="tx1"/>
                </a:solidFill>
                <a:latin typeface="Arial" panose="020B0604020202020204" pitchFamily="34" charset="0"/>
                <a:cs typeface="Arial" panose="020B0604020202020204" pitchFamily="34" charset="0"/>
              </a:rPr>
              <a:t> </a:t>
            </a:r>
            <a:br>
              <a:rPr lang="es-ES" sz="2200" dirty="0">
                <a:solidFill>
                  <a:schemeClr val="tx1"/>
                </a:solidFill>
                <a:latin typeface="Arial" panose="020B0604020202020204" pitchFamily="34" charset="0"/>
                <a:cs typeface="Arial" panose="020B0604020202020204" pitchFamily="34" charset="0"/>
              </a:rPr>
            </a:br>
            <a:endParaRPr lang="es-ES" sz="2200" dirty="0">
              <a:solidFill>
                <a:schemeClr val="tx1"/>
              </a:solidFill>
              <a:latin typeface="Arial" panose="020B0604020202020204" pitchFamily="34" charset="0"/>
              <a:cs typeface="Arial" panose="020B0604020202020204" pitchFamily="34" charset="0"/>
            </a:endParaRPr>
          </a:p>
        </p:txBody>
      </p:sp>
      <p:pic>
        <p:nvPicPr>
          <p:cNvPr id="4" name="Google Shape;176;p6">
            <a:extLst>
              <a:ext uri="{FF2B5EF4-FFF2-40B4-BE49-F238E27FC236}">
                <a16:creationId xmlns:a16="http://schemas.microsoft.com/office/drawing/2014/main" id="{9F3D04AF-D1AB-475C-824F-9557E23B107F}"/>
              </a:ext>
            </a:extLst>
          </p:cNvPr>
          <p:cNvPicPr preferRelativeResize="0"/>
          <p:nvPr/>
        </p:nvPicPr>
        <p:blipFill rotWithShape="1">
          <a:blip r:embed="rId3">
            <a:alphaModFix/>
          </a:blip>
          <a:srcRect/>
          <a:stretch/>
        </p:blipFill>
        <p:spPr>
          <a:xfrm>
            <a:off x="11420425" y="162225"/>
            <a:ext cx="527499" cy="527499"/>
          </a:xfrm>
          <a:prstGeom prst="rect">
            <a:avLst/>
          </a:prstGeom>
          <a:noFill/>
          <a:ln>
            <a:noFill/>
          </a:ln>
        </p:spPr>
      </p:pic>
      <p:pic>
        <p:nvPicPr>
          <p:cNvPr id="5" name="Google Shape;175;p6">
            <a:extLst>
              <a:ext uri="{FF2B5EF4-FFF2-40B4-BE49-F238E27FC236}">
                <a16:creationId xmlns:a16="http://schemas.microsoft.com/office/drawing/2014/main" id="{8B41788F-69A9-4F0C-BB4B-73FC6A57068A}"/>
              </a:ext>
            </a:extLst>
          </p:cNvPr>
          <p:cNvPicPr preferRelativeResize="0"/>
          <p:nvPr/>
        </p:nvPicPr>
        <p:blipFill rotWithShape="1">
          <a:blip r:embed="rId4">
            <a:alphaModFix/>
          </a:blip>
          <a:srcRect/>
          <a:stretch/>
        </p:blipFill>
        <p:spPr>
          <a:xfrm>
            <a:off x="10411250" y="133650"/>
            <a:ext cx="835326" cy="527500"/>
          </a:xfrm>
          <a:prstGeom prst="rect">
            <a:avLst/>
          </a:prstGeom>
          <a:noFill/>
          <a:ln>
            <a:noFill/>
          </a:ln>
        </p:spPr>
      </p:pic>
      <p:pic>
        <p:nvPicPr>
          <p:cNvPr id="6" name="Google Shape;220;g211ec727162_0_90">
            <a:extLst>
              <a:ext uri="{FF2B5EF4-FFF2-40B4-BE49-F238E27FC236}">
                <a16:creationId xmlns:a16="http://schemas.microsoft.com/office/drawing/2014/main" id="{75244F0D-36EE-48F5-93CD-2126FDE3386B}"/>
              </a:ext>
            </a:extLst>
          </p:cNvPr>
          <p:cNvPicPr preferRelativeResize="0"/>
          <p:nvPr/>
        </p:nvPicPr>
        <p:blipFill rotWithShape="1">
          <a:blip r:embed="rId5">
            <a:alphaModFix/>
          </a:blip>
          <a:srcRect l="27407" r="25460"/>
          <a:stretch/>
        </p:blipFill>
        <p:spPr>
          <a:xfrm>
            <a:off x="414338" y="661150"/>
            <a:ext cx="4143594" cy="5390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7" name="Google Shape;167;g211fa34775c_0_24"/>
          <p:cNvSpPr txBox="1">
            <a:spLocks noGrp="1"/>
          </p:cNvSpPr>
          <p:nvPr>
            <p:ph type="subTitle" idx="1"/>
          </p:nvPr>
        </p:nvSpPr>
        <p:spPr>
          <a:xfrm>
            <a:off x="4557932" y="713912"/>
            <a:ext cx="7029898" cy="5430175"/>
          </a:xfrm>
          <a:prstGeom prst="rect">
            <a:avLst/>
          </a:prstGeom>
          <a:noFill/>
          <a:ln>
            <a:noFill/>
          </a:ln>
        </p:spPr>
        <p:txBody>
          <a:bodyPr spcFirstLastPara="1" wrap="square" lIns="91425" tIns="45700" rIns="91425" bIns="45700" anchor="t" anchorCtr="0">
            <a:noAutofit/>
          </a:bodyPr>
          <a:lstStyle/>
          <a:p>
            <a:pPr marL="50800" indent="0">
              <a:lnSpc>
                <a:spcPct val="110000"/>
              </a:lnSpc>
              <a:spcBef>
                <a:spcPts val="600"/>
              </a:spcBef>
            </a:pPr>
            <a:r>
              <a:rPr lang="es-ES" sz="2000" dirty="0">
                <a:solidFill>
                  <a:schemeClr val="tx1"/>
                </a:solidFill>
                <a:latin typeface="Arial" panose="020B0604020202020204" pitchFamily="34" charset="0"/>
                <a:cs typeface="Arial" panose="020B0604020202020204" pitchFamily="34" charset="0"/>
              </a:rPr>
              <a:t> </a:t>
            </a:r>
            <a:br>
              <a:rPr lang="es-ES" sz="2200" dirty="0">
                <a:solidFill>
                  <a:schemeClr val="tx1"/>
                </a:solidFill>
                <a:latin typeface="Arial" panose="020B0604020202020204" pitchFamily="34" charset="0"/>
                <a:cs typeface="Arial" panose="020B0604020202020204" pitchFamily="34" charset="0"/>
              </a:rPr>
            </a:br>
            <a:endParaRPr lang="es-ES" sz="2200" dirty="0">
              <a:solidFill>
                <a:schemeClr val="tx1"/>
              </a:solidFill>
              <a:latin typeface="Arial" panose="020B0604020202020204" pitchFamily="34" charset="0"/>
              <a:cs typeface="Arial" panose="020B0604020202020204" pitchFamily="34" charset="0"/>
            </a:endParaRPr>
          </a:p>
          <a:p>
            <a:pPr marL="50800" indent="0">
              <a:lnSpc>
                <a:spcPct val="110000"/>
              </a:lnSpc>
              <a:spcBef>
                <a:spcPts val="600"/>
              </a:spcBef>
            </a:pPr>
            <a:endParaRPr lang="es-ES" sz="2200" dirty="0">
              <a:solidFill>
                <a:schemeClr val="tx1"/>
              </a:solidFill>
              <a:latin typeface="Arial" panose="020B0604020202020204" pitchFamily="34" charset="0"/>
              <a:cs typeface="Arial" panose="020B0604020202020204" pitchFamily="34" charset="0"/>
            </a:endParaRPr>
          </a:p>
          <a:p>
            <a:pPr marL="50800" indent="0">
              <a:lnSpc>
                <a:spcPct val="110000"/>
              </a:lnSpc>
              <a:spcBef>
                <a:spcPts val="600"/>
              </a:spcBef>
            </a:pPr>
            <a:endParaRPr lang="es-ES" sz="2200" dirty="0">
              <a:solidFill>
                <a:schemeClr val="tx1"/>
              </a:solidFill>
              <a:latin typeface="Arial" panose="020B0604020202020204" pitchFamily="34" charset="0"/>
              <a:cs typeface="Arial" panose="020B0604020202020204" pitchFamily="34" charset="0"/>
            </a:endParaRPr>
          </a:p>
          <a:p>
            <a:pPr marL="50800" indent="0">
              <a:lnSpc>
                <a:spcPct val="110000"/>
              </a:lnSpc>
              <a:spcBef>
                <a:spcPts val="600"/>
              </a:spcBef>
            </a:pPr>
            <a:endParaRPr lang="es-ES" sz="2200" dirty="0">
              <a:solidFill>
                <a:schemeClr val="tx1"/>
              </a:solidFill>
              <a:latin typeface="Arial" panose="020B0604020202020204" pitchFamily="34" charset="0"/>
              <a:cs typeface="Arial" panose="020B0604020202020204" pitchFamily="34" charset="0"/>
            </a:endParaRPr>
          </a:p>
          <a:p>
            <a:pPr marL="50800" indent="0">
              <a:lnSpc>
                <a:spcPct val="110000"/>
              </a:lnSpc>
              <a:spcBef>
                <a:spcPts val="600"/>
              </a:spcBef>
            </a:pPr>
            <a:r>
              <a:rPr lang="es-ES" sz="6600" b="1" dirty="0">
                <a:solidFill>
                  <a:srgbClr val="C00000"/>
                </a:solidFill>
                <a:latin typeface="Arial" panose="020B0604020202020204" pitchFamily="34" charset="0"/>
                <a:cs typeface="Arial" panose="020B0604020202020204" pitchFamily="34" charset="0"/>
              </a:rPr>
              <a:t>   GRACIAS</a:t>
            </a:r>
          </a:p>
        </p:txBody>
      </p:sp>
      <p:pic>
        <p:nvPicPr>
          <p:cNvPr id="4" name="Google Shape;176;p6">
            <a:extLst>
              <a:ext uri="{FF2B5EF4-FFF2-40B4-BE49-F238E27FC236}">
                <a16:creationId xmlns:a16="http://schemas.microsoft.com/office/drawing/2014/main" id="{9F3D04AF-D1AB-475C-824F-9557E23B107F}"/>
              </a:ext>
            </a:extLst>
          </p:cNvPr>
          <p:cNvPicPr preferRelativeResize="0"/>
          <p:nvPr/>
        </p:nvPicPr>
        <p:blipFill rotWithShape="1">
          <a:blip r:embed="rId3">
            <a:alphaModFix/>
          </a:blip>
          <a:srcRect/>
          <a:stretch/>
        </p:blipFill>
        <p:spPr>
          <a:xfrm>
            <a:off x="11420425" y="162225"/>
            <a:ext cx="527499" cy="527499"/>
          </a:xfrm>
          <a:prstGeom prst="rect">
            <a:avLst/>
          </a:prstGeom>
          <a:noFill/>
          <a:ln>
            <a:noFill/>
          </a:ln>
        </p:spPr>
      </p:pic>
      <p:pic>
        <p:nvPicPr>
          <p:cNvPr id="5" name="Google Shape;175;p6">
            <a:extLst>
              <a:ext uri="{FF2B5EF4-FFF2-40B4-BE49-F238E27FC236}">
                <a16:creationId xmlns:a16="http://schemas.microsoft.com/office/drawing/2014/main" id="{8B41788F-69A9-4F0C-BB4B-73FC6A57068A}"/>
              </a:ext>
            </a:extLst>
          </p:cNvPr>
          <p:cNvPicPr preferRelativeResize="0"/>
          <p:nvPr/>
        </p:nvPicPr>
        <p:blipFill rotWithShape="1">
          <a:blip r:embed="rId4">
            <a:alphaModFix/>
          </a:blip>
          <a:srcRect/>
          <a:stretch/>
        </p:blipFill>
        <p:spPr>
          <a:xfrm>
            <a:off x="10411250" y="133650"/>
            <a:ext cx="835326" cy="527500"/>
          </a:xfrm>
          <a:prstGeom prst="rect">
            <a:avLst/>
          </a:prstGeom>
          <a:noFill/>
          <a:ln>
            <a:noFill/>
          </a:ln>
        </p:spPr>
      </p:pic>
      <p:pic>
        <p:nvPicPr>
          <p:cNvPr id="7" name="Google Shape;190;g211ec727162_0_17">
            <a:extLst>
              <a:ext uri="{FF2B5EF4-FFF2-40B4-BE49-F238E27FC236}">
                <a16:creationId xmlns:a16="http://schemas.microsoft.com/office/drawing/2014/main" id="{B6FCB874-A547-4060-B8CF-16F9B895D12C}"/>
              </a:ext>
            </a:extLst>
          </p:cNvPr>
          <p:cNvPicPr preferRelativeResize="0"/>
          <p:nvPr/>
        </p:nvPicPr>
        <p:blipFill rotWithShape="1">
          <a:blip r:embed="rId5">
            <a:alphaModFix/>
          </a:blip>
          <a:srcRect l="5141" b="21396"/>
          <a:stretch/>
        </p:blipFill>
        <p:spPr>
          <a:xfrm>
            <a:off x="400050" y="733600"/>
            <a:ext cx="5132775" cy="5390773"/>
          </a:xfrm>
          <a:prstGeom prst="rect">
            <a:avLst/>
          </a:prstGeom>
          <a:noFill/>
          <a:ln>
            <a:noFill/>
          </a:ln>
        </p:spPr>
      </p:pic>
    </p:spTree>
    <p:extLst>
      <p:ext uri="{BB962C8B-B14F-4D97-AF65-F5344CB8AC3E}">
        <p14:creationId xmlns:p14="http://schemas.microsoft.com/office/powerpoint/2010/main" val="2413386800"/>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2362</TotalTime>
  <Words>464</Words>
  <Application>Microsoft Office PowerPoint</Application>
  <PresentationFormat>Panorámica</PresentationFormat>
  <Paragraphs>53</Paragraphs>
  <Slides>7</Slides>
  <Notes>7</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7</vt:i4>
      </vt:variant>
    </vt:vector>
  </HeadingPairs>
  <TitlesOfParts>
    <vt:vector size="12" baseType="lpstr">
      <vt:lpstr>Arial</vt:lpstr>
      <vt:lpstr>Helvetica Neue</vt:lpstr>
      <vt:lpstr>Verdana</vt:lpstr>
      <vt:lpstr>Cambria</vt:lpstr>
      <vt:lpstr>Tema de Office</vt:lpstr>
      <vt:lpstr>Presentación de PowerPoint</vt:lpstr>
      <vt:lpstr>Presentación de PowerPoint</vt:lpstr>
      <vt:lpstr>Presentación de PowerPoint</vt:lpstr>
      <vt:lpstr>MARCO LEGAL - PTEP</vt:lpstr>
      <vt:lpstr> </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William Camilo  Baracaldo Godoy</dc:creator>
  <cp:lastModifiedBy>Luis Alfonso Marroquin Bustos</cp:lastModifiedBy>
  <cp:revision>61</cp:revision>
  <dcterms:created xsi:type="dcterms:W3CDTF">2023-05-08T00:34:42Z</dcterms:created>
  <dcterms:modified xsi:type="dcterms:W3CDTF">2026-02-25T20:29:13Z</dcterms:modified>
</cp:coreProperties>
</file>